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3"/>
  </p:sldMasterIdLst>
  <p:notesMasterIdLst>
    <p:notesMasterId r:id="rId4"/>
  </p:notesMasterIdLst>
  <p:sldIdLst>
    <p:sldId id="256" r:id="rId5"/>
    <p:sldId id="257" r:id="rId6"/>
    <p:sldId id="258" r:id="rId7"/>
    <p:sldId id="259" r:id="rId8"/>
    <p:sldId id="260" r:id="rId9"/>
  </p:sldIdLst>
  <p:sldSz cy="5143500" cx="9144000"/>
  <p:notesSz cx="6858000" cy="9144000"/>
  <p:embeddedFontLst>
    <p:embeddedFont>
      <p:font typeface="Aldrich"/>
      <p:regular r:id="rId10"/>
    </p:embeddedFont>
    <p:embeddedFont>
      <p:font typeface="Palanquin Dark"/>
      <p:regular r:id="rId11"/>
      <p:bold r:id="rId12"/>
    </p:embeddedFont>
    <p:embeddedFont>
      <p:font typeface="Montserrat"/>
      <p:regular r:id="rId13"/>
      <p:bold r:id="rId14"/>
      <p:italic r:id="rId15"/>
      <p:boldItalic r:id="rId16"/>
    </p:embeddedFont>
    <p:embeddedFont>
      <p:font typeface="Advent Pro Medium"/>
      <p:regular r:id="rId17"/>
      <p:bold r:id="rId18"/>
      <p:italic r:id="rId19"/>
      <p:boldItalic r:id="rId20"/>
    </p:embeddedFont>
    <p:embeddedFont>
      <p:font typeface="Abhaya Libre"/>
      <p:regular r:id="rId21"/>
      <p:bold r:id="rId22"/>
    </p:embeddedFont>
    <p:embeddedFont>
      <p:font typeface="Advent Pr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AdventProMedium-boldItalic.fntdata"/><Relationship Id="rId22" Type="http://schemas.openxmlformats.org/officeDocument/2006/relationships/font" Target="fonts/AbhayaLibre-bold.fntdata"/><Relationship Id="rId21" Type="http://schemas.openxmlformats.org/officeDocument/2006/relationships/font" Target="fonts/AbhayaLibre-regular.fntdata"/><Relationship Id="rId24" Type="http://schemas.openxmlformats.org/officeDocument/2006/relationships/font" Target="fonts/AdventPro-bold.fntdata"/><Relationship Id="rId23" Type="http://schemas.openxmlformats.org/officeDocument/2006/relationships/font" Target="fonts/AdventPr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AdventPro-boldItalic.fntdata"/><Relationship Id="rId25" Type="http://schemas.openxmlformats.org/officeDocument/2006/relationships/font" Target="fonts/AdventPr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font" Target="fonts/PalanquinDark-regular.fntdata"/><Relationship Id="rId10" Type="http://schemas.openxmlformats.org/officeDocument/2006/relationships/font" Target="fonts/Aldrich-regular.fntdata"/><Relationship Id="rId13" Type="http://schemas.openxmlformats.org/officeDocument/2006/relationships/font" Target="fonts/Montserrat-regular.fntdata"/><Relationship Id="rId12" Type="http://schemas.openxmlformats.org/officeDocument/2006/relationships/font" Target="fonts/PalanquinDark-bold.fntdata"/><Relationship Id="rId15" Type="http://schemas.openxmlformats.org/officeDocument/2006/relationships/font" Target="fonts/Montserrat-italic.fntdata"/><Relationship Id="rId14" Type="http://schemas.openxmlformats.org/officeDocument/2006/relationships/font" Target="fonts/Montserrat-bold.fntdata"/><Relationship Id="rId17" Type="http://schemas.openxmlformats.org/officeDocument/2006/relationships/font" Target="fonts/AdventProMedium-regular.fntdata"/><Relationship Id="rId16" Type="http://schemas.openxmlformats.org/officeDocument/2006/relationships/font" Target="fonts/Montserrat-boldItalic.fntdata"/><Relationship Id="rId19" Type="http://schemas.openxmlformats.org/officeDocument/2006/relationships/font" Target="fonts/AdventProMedium-italic.fntdata"/><Relationship Id="rId18" Type="http://schemas.openxmlformats.org/officeDocument/2006/relationships/font" Target="fonts/AdventProMedium-bold.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52a7caf94b_1_1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52a7caf94b_1_1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52a7caf94b_1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52a7caf94b_1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52a7caf94b_1_2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52a7caf94b_1_2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52a7caf94b_1_1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52a7caf94b_1_1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52a7caf94b_1_1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52a7caf94b_1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image" Target="../media/image6.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0" name="Google Shape;10;p2"/>
          <p:cNvSpPr txBox="1"/>
          <p:nvPr>
            <p:ph type="ctrTitle"/>
          </p:nvPr>
        </p:nvSpPr>
        <p:spPr>
          <a:xfrm>
            <a:off x="2558550" y="1096050"/>
            <a:ext cx="4026900" cy="2377800"/>
          </a:xfrm>
          <a:prstGeom prst="rect">
            <a:avLst/>
          </a:prstGeom>
          <a:noFill/>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7000">
                <a:latin typeface="Aldrich"/>
                <a:ea typeface="Aldrich"/>
                <a:cs typeface="Aldrich"/>
                <a:sym typeface="Aldrich"/>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2558550" y="3545000"/>
            <a:ext cx="4026900" cy="4353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sz="1600">
                <a:solidFill>
                  <a:schemeClr val="lt1"/>
                </a:solidFill>
                <a:latin typeface="Advent Pro"/>
                <a:ea typeface="Advent Pro"/>
                <a:cs typeface="Advent Pro"/>
                <a:sym typeface="Advent Pr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3" name="Shape 83"/>
        <p:cNvGrpSpPr/>
        <p:nvPr/>
      </p:nvGrpSpPr>
      <p:grpSpPr>
        <a:xfrm>
          <a:off x="0" y="0"/>
          <a:ext cx="0" cy="0"/>
          <a:chOff x="0" y="0"/>
          <a:chExt cx="0" cy="0"/>
        </a:xfrm>
      </p:grpSpPr>
      <p:pic>
        <p:nvPicPr>
          <p:cNvPr id="84" name="Google Shape;84;p11"/>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85" name="Google Shape;85;p11"/>
          <p:cNvSpPr txBox="1"/>
          <p:nvPr>
            <p:ph hasCustomPrompt="1" type="title"/>
          </p:nvPr>
        </p:nvSpPr>
        <p:spPr>
          <a:xfrm>
            <a:off x="1883100" y="1316100"/>
            <a:ext cx="53778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6" name="Google Shape;86;p11"/>
          <p:cNvSpPr txBox="1"/>
          <p:nvPr>
            <p:ph idx="1" type="body"/>
          </p:nvPr>
        </p:nvSpPr>
        <p:spPr>
          <a:xfrm>
            <a:off x="1883100" y="3279600"/>
            <a:ext cx="5377800" cy="4512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6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87"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6_1">
    <p:spTree>
      <p:nvGrpSpPr>
        <p:cNvPr id="88" name="Shape 88"/>
        <p:cNvGrpSpPr/>
        <p:nvPr/>
      </p:nvGrpSpPr>
      <p:grpSpPr>
        <a:xfrm>
          <a:off x="0" y="0"/>
          <a:ext cx="0" cy="0"/>
          <a:chOff x="0" y="0"/>
          <a:chExt cx="0" cy="0"/>
        </a:xfrm>
      </p:grpSpPr>
      <p:sp>
        <p:nvSpPr>
          <p:cNvPr id="89" name="Google Shape;89;p13"/>
          <p:cNvSpPr txBox="1"/>
          <p:nvPr>
            <p:ph hasCustomPrompt="1" type="title"/>
          </p:nvPr>
        </p:nvSpPr>
        <p:spPr>
          <a:xfrm flipH="1">
            <a:off x="775488" y="1636400"/>
            <a:ext cx="859800" cy="451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3500"/>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0" name="Google Shape;90;p13"/>
          <p:cNvSpPr txBox="1"/>
          <p:nvPr>
            <p:ph idx="1" type="subTitle"/>
          </p:nvPr>
        </p:nvSpPr>
        <p:spPr>
          <a:xfrm flipH="1">
            <a:off x="1880111" y="1716275"/>
            <a:ext cx="2582700" cy="37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p:txBody>
      </p:sp>
      <p:sp>
        <p:nvSpPr>
          <p:cNvPr id="91" name="Google Shape;91;p13"/>
          <p:cNvSpPr txBox="1"/>
          <p:nvPr>
            <p:ph idx="2" type="subTitle"/>
          </p:nvPr>
        </p:nvSpPr>
        <p:spPr>
          <a:xfrm flipH="1">
            <a:off x="1880113" y="2039873"/>
            <a:ext cx="25827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92" name="Google Shape;92;p13"/>
          <p:cNvSpPr txBox="1"/>
          <p:nvPr>
            <p:ph hasCustomPrompt="1" idx="3" type="title"/>
          </p:nvPr>
        </p:nvSpPr>
        <p:spPr>
          <a:xfrm flipH="1">
            <a:off x="775488" y="3163275"/>
            <a:ext cx="859800" cy="451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3500"/>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3" name="Google Shape;93;p13"/>
          <p:cNvSpPr txBox="1"/>
          <p:nvPr>
            <p:ph idx="4" type="subTitle"/>
          </p:nvPr>
        </p:nvSpPr>
        <p:spPr>
          <a:xfrm flipH="1">
            <a:off x="1880111" y="3243078"/>
            <a:ext cx="2582700" cy="37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p:txBody>
      </p:sp>
      <p:sp>
        <p:nvSpPr>
          <p:cNvPr id="94" name="Google Shape;94;p13"/>
          <p:cNvSpPr txBox="1"/>
          <p:nvPr>
            <p:ph idx="5" type="subTitle"/>
          </p:nvPr>
        </p:nvSpPr>
        <p:spPr>
          <a:xfrm flipH="1">
            <a:off x="1880113" y="3549028"/>
            <a:ext cx="25827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95" name="Google Shape;95;p13"/>
          <p:cNvSpPr txBox="1"/>
          <p:nvPr>
            <p:ph hasCustomPrompt="1" idx="6" type="title"/>
          </p:nvPr>
        </p:nvSpPr>
        <p:spPr>
          <a:xfrm>
            <a:off x="4710913" y="1636400"/>
            <a:ext cx="859800" cy="451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3500"/>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6" name="Google Shape;96;p13"/>
          <p:cNvSpPr txBox="1"/>
          <p:nvPr>
            <p:ph idx="7" type="subTitle"/>
          </p:nvPr>
        </p:nvSpPr>
        <p:spPr>
          <a:xfrm>
            <a:off x="5719788" y="1716275"/>
            <a:ext cx="2582700" cy="37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p:txBody>
      </p:sp>
      <p:sp>
        <p:nvSpPr>
          <p:cNvPr id="97" name="Google Shape;97;p13"/>
          <p:cNvSpPr txBox="1"/>
          <p:nvPr>
            <p:ph idx="8" type="subTitle"/>
          </p:nvPr>
        </p:nvSpPr>
        <p:spPr>
          <a:xfrm>
            <a:off x="5719788" y="2039883"/>
            <a:ext cx="25827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98" name="Google Shape;98;p13"/>
          <p:cNvSpPr txBox="1"/>
          <p:nvPr>
            <p:ph hasCustomPrompt="1" idx="9" type="title"/>
          </p:nvPr>
        </p:nvSpPr>
        <p:spPr>
          <a:xfrm>
            <a:off x="4710913" y="3163275"/>
            <a:ext cx="859800" cy="451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3500"/>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9" name="Google Shape;99;p13"/>
          <p:cNvSpPr txBox="1"/>
          <p:nvPr>
            <p:ph idx="13" type="subTitle"/>
          </p:nvPr>
        </p:nvSpPr>
        <p:spPr>
          <a:xfrm>
            <a:off x="5719788" y="3243076"/>
            <a:ext cx="2582700" cy="37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p:txBody>
      </p:sp>
      <p:sp>
        <p:nvSpPr>
          <p:cNvPr id="100" name="Google Shape;100;p13"/>
          <p:cNvSpPr txBox="1"/>
          <p:nvPr>
            <p:ph idx="14" type="subTitle"/>
          </p:nvPr>
        </p:nvSpPr>
        <p:spPr>
          <a:xfrm>
            <a:off x="5719788" y="3549025"/>
            <a:ext cx="25827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01" name="Google Shape;101;p13"/>
          <p:cNvSpPr txBox="1"/>
          <p:nvPr>
            <p:ph idx="15"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pic>
        <p:nvPicPr>
          <p:cNvPr id="102" name="Google Shape;102;p13"/>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103" name="Google Shape;103;p13"/>
          <p:cNvPicPr preferRelativeResize="0"/>
          <p:nvPr/>
        </p:nvPicPr>
        <p:blipFill>
          <a:blip r:embed="rId3">
            <a:alphaModFix/>
          </a:blip>
          <a:stretch>
            <a:fillRect/>
          </a:stretch>
        </p:blipFill>
        <p:spPr>
          <a:xfrm>
            <a:off x="-718178" y="-894625"/>
            <a:ext cx="2675651" cy="2713550"/>
          </a:xfrm>
          <a:prstGeom prst="rect">
            <a:avLst/>
          </a:prstGeom>
          <a:noFill/>
          <a:ln>
            <a:noFill/>
          </a:ln>
        </p:spPr>
      </p:pic>
      <p:pic>
        <p:nvPicPr>
          <p:cNvPr id="104" name="Google Shape;104;p13"/>
          <p:cNvPicPr preferRelativeResize="0"/>
          <p:nvPr/>
        </p:nvPicPr>
        <p:blipFill>
          <a:blip r:embed="rId4">
            <a:alphaModFix/>
          </a:blip>
          <a:stretch>
            <a:fillRect/>
          </a:stretch>
        </p:blipFill>
        <p:spPr>
          <a:xfrm rot="5400000">
            <a:off x="6899409" y="-33970"/>
            <a:ext cx="4916874" cy="3637250"/>
          </a:xfrm>
          <a:prstGeom prst="rect">
            <a:avLst/>
          </a:prstGeom>
          <a:noFill/>
          <a:ln>
            <a:noFill/>
          </a:ln>
        </p:spPr>
      </p:pic>
      <p:pic>
        <p:nvPicPr>
          <p:cNvPr id="105" name="Google Shape;105;p13"/>
          <p:cNvPicPr preferRelativeResize="0"/>
          <p:nvPr/>
        </p:nvPicPr>
        <p:blipFill>
          <a:blip r:embed="rId3">
            <a:alphaModFix/>
          </a:blip>
          <a:stretch>
            <a:fillRect/>
          </a:stretch>
        </p:blipFill>
        <p:spPr>
          <a:xfrm flipH="1" rot="10800000">
            <a:off x="-754803" y="3380725"/>
            <a:ext cx="2675651" cy="2713550"/>
          </a:xfrm>
          <a:prstGeom prst="rect">
            <a:avLst/>
          </a:prstGeom>
          <a:noFill/>
          <a:ln>
            <a:noFill/>
          </a:ln>
        </p:spPr>
      </p:pic>
      <p:pic>
        <p:nvPicPr>
          <p:cNvPr id="106" name="Google Shape;106;p13"/>
          <p:cNvPicPr preferRelativeResize="0"/>
          <p:nvPr/>
        </p:nvPicPr>
        <p:blipFill>
          <a:blip r:embed="rId4">
            <a:alphaModFix/>
          </a:blip>
          <a:stretch>
            <a:fillRect/>
          </a:stretch>
        </p:blipFill>
        <p:spPr>
          <a:xfrm flipH="1" rot="5400000">
            <a:off x="6899409" y="1994105"/>
            <a:ext cx="4916874" cy="36372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07" name="Shape 107"/>
        <p:cNvGrpSpPr/>
        <p:nvPr/>
      </p:nvGrpSpPr>
      <p:grpSpPr>
        <a:xfrm>
          <a:off x="0" y="0"/>
          <a:ext cx="0" cy="0"/>
          <a:chOff x="0" y="0"/>
          <a:chExt cx="0" cy="0"/>
        </a:xfrm>
      </p:grpSpPr>
      <p:pic>
        <p:nvPicPr>
          <p:cNvPr id="108" name="Google Shape;108;p14"/>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09" name="Google Shape;109;p14"/>
          <p:cNvSpPr txBox="1"/>
          <p:nvPr>
            <p:ph type="title"/>
          </p:nvPr>
        </p:nvSpPr>
        <p:spPr>
          <a:xfrm>
            <a:off x="3688525" y="1568200"/>
            <a:ext cx="3762600" cy="1512000"/>
          </a:xfrm>
          <a:prstGeom prst="rect">
            <a:avLst/>
          </a:prstGeom>
        </p:spPr>
        <p:txBody>
          <a:bodyPr anchorCtr="0" anchor="ctr" bIns="91425" lIns="91425" spcFirstLastPara="1" rIns="91425" wrap="square" tIns="91425">
            <a:noAutofit/>
          </a:bodyPr>
          <a:lstStyle>
            <a:lvl1pPr lvl="0" rtl="0">
              <a:spcBef>
                <a:spcPts val="0"/>
              </a:spcBef>
              <a:spcAft>
                <a:spcPts val="0"/>
              </a:spcAft>
              <a:buSzPts val="7000"/>
              <a:buNone/>
              <a:defRPr sz="50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110" name="Google Shape;110;p14"/>
          <p:cNvSpPr txBox="1"/>
          <p:nvPr>
            <p:ph hasCustomPrompt="1" idx="2" type="title"/>
          </p:nvPr>
        </p:nvSpPr>
        <p:spPr>
          <a:xfrm>
            <a:off x="1542675" y="1537475"/>
            <a:ext cx="2092200" cy="171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5000"/>
              <a:buNone/>
              <a:defRPr sz="10000">
                <a:solidFill>
                  <a:schemeClr val="dk1"/>
                </a:solidFill>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111" name="Google Shape;111;p14"/>
          <p:cNvSpPr txBox="1"/>
          <p:nvPr>
            <p:ph idx="1" type="subTitle"/>
          </p:nvPr>
        </p:nvSpPr>
        <p:spPr>
          <a:xfrm>
            <a:off x="3688525" y="3107575"/>
            <a:ext cx="3762600" cy="699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pic>
        <p:nvPicPr>
          <p:cNvPr id="112" name="Google Shape;112;p14"/>
          <p:cNvPicPr preferRelativeResize="0"/>
          <p:nvPr/>
        </p:nvPicPr>
        <p:blipFill>
          <a:blip r:embed="rId3">
            <a:alphaModFix/>
          </a:blip>
          <a:stretch>
            <a:fillRect/>
          </a:stretch>
        </p:blipFill>
        <p:spPr>
          <a:xfrm flipH="1">
            <a:off x="7473595" y="-894625"/>
            <a:ext cx="2675651" cy="2713550"/>
          </a:xfrm>
          <a:prstGeom prst="rect">
            <a:avLst/>
          </a:prstGeom>
          <a:noFill/>
          <a:ln>
            <a:noFill/>
          </a:ln>
        </p:spPr>
      </p:pic>
      <p:pic>
        <p:nvPicPr>
          <p:cNvPr id="113" name="Google Shape;113;p14"/>
          <p:cNvPicPr preferRelativeResize="0"/>
          <p:nvPr/>
        </p:nvPicPr>
        <p:blipFill>
          <a:blip r:embed="rId4">
            <a:alphaModFix/>
          </a:blip>
          <a:stretch>
            <a:fillRect/>
          </a:stretch>
        </p:blipFill>
        <p:spPr>
          <a:xfrm flipH="1" rot="-5400000">
            <a:off x="-2385215" y="-260920"/>
            <a:ext cx="4916874" cy="3637250"/>
          </a:xfrm>
          <a:prstGeom prst="rect">
            <a:avLst/>
          </a:prstGeom>
          <a:noFill/>
          <a:ln>
            <a:noFill/>
          </a:ln>
        </p:spPr>
      </p:pic>
      <p:pic>
        <p:nvPicPr>
          <p:cNvPr id="114" name="Google Shape;114;p14"/>
          <p:cNvPicPr preferRelativeResize="0"/>
          <p:nvPr/>
        </p:nvPicPr>
        <p:blipFill>
          <a:blip r:embed="rId4">
            <a:alphaModFix/>
          </a:blip>
          <a:stretch>
            <a:fillRect/>
          </a:stretch>
        </p:blipFill>
        <p:spPr>
          <a:xfrm rot="-5400000">
            <a:off x="-2385215" y="1767155"/>
            <a:ext cx="4916874" cy="3637250"/>
          </a:xfrm>
          <a:prstGeom prst="rect">
            <a:avLst/>
          </a:prstGeom>
          <a:noFill/>
          <a:ln>
            <a:noFill/>
          </a:ln>
        </p:spPr>
      </p:pic>
      <p:pic>
        <p:nvPicPr>
          <p:cNvPr id="115" name="Google Shape;115;p14"/>
          <p:cNvPicPr preferRelativeResize="0"/>
          <p:nvPr/>
        </p:nvPicPr>
        <p:blipFill>
          <a:blip r:embed="rId3">
            <a:alphaModFix/>
          </a:blip>
          <a:stretch>
            <a:fillRect/>
          </a:stretch>
        </p:blipFill>
        <p:spPr>
          <a:xfrm rot="10800000">
            <a:off x="7510220" y="3380725"/>
            <a:ext cx="2675651" cy="2713550"/>
          </a:xfrm>
          <a:prstGeom prst="rect">
            <a:avLst/>
          </a:prstGeom>
          <a:noFill/>
          <a:ln>
            <a:noFill/>
          </a:ln>
        </p:spPr>
      </p:pic>
      <p:grpSp>
        <p:nvGrpSpPr>
          <p:cNvPr id="116" name="Google Shape;116;p14"/>
          <p:cNvGrpSpPr/>
          <p:nvPr/>
        </p:nvGrpSpPr>
        <p:grpSpPr>
          <a:xfrm rot="5400000">
            <a:off x="5377120" y="-599100"/>
            <a:ext cx="786600" cy="2666275"/>
            <a:chOff x="8357395" y="2343975"/>
            <a:chExt cx="786600" cy="2666275"/>
          </a:xfrm>
        </p:grpSpPr>
        <p:sp>
          <p:nvSpPr>
            <p:cNvPr id="117" name="Google Shape;117;p14"/>
            <p:cNvSpPr/>
            <p:nvPr/>
          </p:nvSpPr>
          <p:spPr>
            <a:xfrm>
              <a:off x="8357395" y="2343975"/>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p:nvPr/>
          </p:nvSpPr>
          <p:spPr>
            <a:xfrm>
              <a:off x="8357395" y="2970433"/>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a:off x="8357395" y="3596892"/>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p:nvPr/>
          </p:nvSpPr>
          <p:spPr>
            <a:xfrm>
              <a:off x="8357395" y="4223350"/>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spTree>
      <p:nvGrpSpPr>
        <p:cNvPr id="121" name="Shape 121"/>
        <p:cNvGrpSpPr/>
        <p:nvPr/>
      </p:nvGrpSpPr>
      <p:grpSpPr>
        <a:xfrm>
          <a:off x="0" y="0"/>
          <a:ext cx="0" cy="0"/>
          <a:chOff x="0" y="0"/>
          <a:chExt cx="0" cy="0"/>
        </a:xfrm>
      </p:grpSpPr>
      <p:pic>
        <p:nvPicPr>
          <p:cNvPr id="122" name="Google Shape;122;p15"/>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23" name="Google Shape;123;p15"/>
          <p:cNvSpPr txBox="1"/>
          <p:nvPr>
            <p:ph type="title"/>
          </p:nvPr>
        </p:nvSpPr>
        <p:spPr>
          <a:xfrm>
            <a:off x="1151550" y="1452113"/>
            <a:ext cx="4839300" cy="1512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7000"/>
              <a:buNone/>
              <a:defRPr sz="50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124" name="Google Shape;124;p15"/>
          <p:cNvSpPr txBox="1"/>
          <p:nvPr>
            <p:ph hasCustomPrompt="1" idx="2" type="title"/>
          </p:nvPr>
        </p:nvSpPr>
        <p:spPr>
          <a:xfrm>
            <a:off x="6050550" y="1452125"/>
            <a:ext cx="2055300" cy="171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5000"/>
              <a:buNone/>
              <a:defRPr sz="10000">
                <a:solidFill>
                  <a:schemeClr val="dk1"/>
                </a:solidFill>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125" name="Google Shape;125;p15"/>
          <p:cNvSpPr txBox="1"/>
          <p:nvPr>
            <p:ph idx="1" type="subTitle"/>
          </p:nvPr>
        </p:nvSpPr>
        <p:spPr>
          <a:xfrm>
            <a:off x="1151550" y="2937650"/>
            <a:ext cx="4839300" cy="4209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None/>
              <a:defRPr sz="1600"/>
            </a:lvl1pPr>
            <a:lvl2pPr lvl="1" rtl="0" algn="r">
              <a:lnSpc>
                <a:spcPct val="100000"/>
              </a:lnSpc>
              <a:spcBef>
                <a:spcPts val="0"/>
              </a:spcBef>
              <a:spcAft>
                <a:spcPts val="0"/>
              </a:spcAft>
              <a:buNone/>
              <a:defRPr sz="1600"/>
            </a:lvl2pPr>
            <a:lvl3pPr lvl="2" rtl="0" algn="r">
              <a:lnSpc>
                <a:spcPct val="100000"/>
              </a:lnSpc>
              <a:spcBef>
                <a:spcPts val="0"/>
              </a:spcBef>
              <a:spcAft>
                <a:spcPts val="0"/>
              </a:spcAft>
              <a:buNone/>
              <a:defRPr sz="1600"/>
            </a:lvl3pPr>
            <a:lvl4pPr lvl="3" rtl="0" algn="r">
              <a:lnSpc>
                <a:spcPct val="100000"/>
              </a:lnSpc>
              <a:spcBef>
                <a:spcPts val="0"/>
              </a:spcBef>
              <a:spcAft>
                <a:spcPts val="0"/>
              </a:spcAft>
              <a:buNone/>
              <a:defRPr sz="1600"/>
            </a:lvl4pPr>
            <a:lvl5pPr lvl="4" rtl="0" algn="r">
              <a:lnSpc>
                <a:spcPct val="100000"/>
              </a:lnSpc>
              <a:spcBef>
                <a:spcPts val="0"/>
              </a:spcBef>
              <a:spcAft>
                <a:spcPts val="0"/>
              </a:spcAft>
              <a:buNone/>
              <a:defRPr sz="1600"/>
            </a:lvl5pPr>
            <a:lvl6pPr lvl="5" rtl="0" algn="r">
              <a:lnSpc>
                <a:spcPct val="100000"/>
              </a:lnSpc>
              <a:spcBef>
                <a:spcPts val="0"/>
              </a:spcBef>
              <a:spcAft>
                <a:spcPts val="0"/>
              </a:spcAft>
              <a:buNone/>
              <a:defRPr sz="1600"/>
            </a:lvl6pPr>
            <a:lvl7pPr lvl="6" rtl="0" algn="r">
              <a:lnSpc>
                <a:spcPct val="100000"/>
              </a:lnSpc>
              <a:spcBef>
                <a:spcPts val="0"/>
              </a:spcBef>
              <a:spcAft>
                <a:spcPts val="0"/>
              </a:spcAft>
              <a:buNone/>
              <a:defRPr sz="1600"/>
            </a:lvl7pPr>
            <a:lvl8pPr lvl="7" rtl="0" algn="r">
              <a:lnSpc>
                <a:spcPct val="100000"/>
              </a:lnSpc>
              <a:spcBef>
                <a:spcPts val="0"/>
              </a:spcBef>
              <a:spcAft>
                <a:spcPts val="0"/>
              </a:spcAft>
              <a:buNone/>
              <a:defRPr sz="1600"/>
            </a:lvl8pPr>
            <a:lvl9pPr lvl="8" rtl="0" algn="r">
              <a:lnSpc>
                <a:spcPct val="100000"/>
              </a:lnSpc>
              <a:spcBef>
                <a:spcPts val="0"/>
              </a:spcBef>
              <a:spcAft>
                <a:spcPts val="0"/>
              </a:spcAft>
              <a:buNone/>
              <a:defRPr sz="1600"/>
            </a:lvl9pPr>
          </a:lstStyle>
          <a:p/>
        </p:txBody>
      </p:sp>
      <p:pic>
        <p:nvPicPr>
          <p:cNvPr id="126" name="Google Shape;126;p15"/>
          <p:cNvPicPr preferRelativeResize="0"/>
          <p:nvPr/>
        </p:nvPicPr>
        <p:blipFill>
          <a:blip r:embed="rId3">
            <a:alphaModFix/>
          </a:blip>
          <a:stretch>
            <a:fillRect/>
          </a:stretch>
        </p:blipFill>
        <p:spPr>
          <a:xfrm flipH="1" rot="10800000">
            <a:off x="-4679275" y="-2798065"/>
            <a:ext cx="7657249" cy="8935624"/>
          </a:xfrm>
          <a:prstGeom prst="rect">
            <a:avLst/>
          </a:prstGeom>
          <a:noFill/>
          <a:ln>
            <a:noFill/>
          </a:ln>
        </p:spPr>
      </p:pic>
      <p:pic>
        <p:nvPicPr>
          <p:cNvPr id="127" name="Google Shape;127;p15"/>
          <p:cNvPicPr preferRelativeResize="0"/>
          <p:nvPr/>
        </p:nvPicPr>
        <p:blipFill>
          <a:blip r:embed="rId4">
            <a:alphaModFix/>
          </a:blip>
          <a:stretch>
            <a:fillRect/>
          </a:stretch>
        </p:blipFill>
        <p:spPr>
          <a:xfrm flipH="1" rot="5400000">
            <a:off x="6901525" y="1273964"/>
            <a:ext cx="4400440" cy="2595572"/>
          </a:xfrm>
          <a:prstGeom prst="rect">
            <a:avLst/>
          </a:prstGeom>
          <a:noFill/>
          <a:ln>
            <a:noFill/>
          </a:ln>
        </p:spPr>
      </p:pic>
      <p:grpSp>
        <p:nvGrpSpPr>
          <p:cNvPr id="128" name="Google Shape;128;p15"/>
          <p:cNvGrpSpPr/>
          <p:nvPr/>
        </p:nvGrpSpPr>
        <p:grpSpPr>
          <a:xfrm>
            <a:off x="6248175" y="4217875"/>
            <a:ext cx="1660050" cy="554100"/>
            <a:chOff x="439750" y="360325"/>
            <a:chExt cx="1660050" cy="554100"/>
          </a:xfrm>
        </p:grpSpPr>
        <p:sp>
          <p:nvSpPr>
            <p:cNvPr id="129" name="Google Shape;129;p15"/>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5"/>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spTree>
      <p:nvGrpSpPr>
        <p:cNvPr id="132" name="Shape 132"/>
        <p:cNvGrpSpPr/>
        <p:nvPr/>
      </p:nvGrpSpPr>
      <p:grpSpPr>
        <a:xfrm>
          <a:off x="0" y="0"/>
          <a:ext cx="0" cy="0"/>
          <a:chOff x="0" y="0"/>
          <a:chExt cx="0" cy="0"/>
        </a:xfrm>
      </p:grpSpPr>
      <p:pic>
        <p:nvPicPr>
          <p:cNvPr id="133" name="Google Shape;133;p16"/>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34" name="Google Shape;134;p16"/>
          <p:cNvSpPr txBox="1"/>
          <p:nvPr>
            <p:ph type="title"/>
          </p:nvPr>
        </p:nvSpPr>
        <p:spPr>
          <a:xfrm>
            <a:off x="3640250" y="2259100"/>
            <a:ext cx="4790400" cy="1512000"/>
          </a:xfrm>
          <a:prstGeom prst="rect">
            <a:avLst/>
          </a:prstGeom>
        </p:spPr>
        <p:txBody>
          <a:bodyPr anchorCtr="0" anchor="ctr" bIns="91425" lIns="91425" spcFirstLastPara="1" rIns="91425" wrap="square" tIns="91425">
            <a:noAutofit/>
          </a:bodyPr>
          <a:lstStyle>
            <a:lvl1pPr lvl="0" rtl="0">
              <a:spcBef>
                <a:spcPts val="0"/>
              </a:spcBef>
              <a:spcAft>
                <a:spcPts val="0"/>
              </a:spcAft>
              <a:buSzPts val="7000"/>
              <a:buNone/>
              <a:defRPr sz="50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135" name="Google Shape;135;p16"/>
          <p:cNvSpPr txBox="1"/>
          <p:nvPr>
            <p:ph hasCustomPrompt="1" idx="2" type="title"/>
          </p:nvPr>
        </p:nvSpPr>
        <p:spPr>
          <a:xfrm>
            <a:off x="3640250" y="539500"/>
            <a:ext cx="2052600" cy="171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5000"/>
              <a:buNone/>
              <a:defRPr sz="10000">
                <a:solidFill>
                  <a:schemeClr val="dk1"/>
                </a:solidFill>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136" name="Google Shape;136;p16"/>
          <p:cNvSpPr txBox="1"/>
          <p:nvPr>
            <p:ph idx="1" type="subTitle"/>
          </p:nvPr>
        </p:nvSpPr>
        <p:spPr>
          <a:xfrm>
            <a:off x="3640250" y="3970525"/>
            <a:ext cx="4790400" cy="399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grpSp>
        <p:nvGrpSpPr>
          <p:cNvPr id="137" name="Google Shape;137;p16"/>
          <p:cNvGrpSpPr/>
          <p:nvPr/>
        </p:nvGrpSpPr>
        <p:grpSpPr>
          <a:xfrm>
            <a:off x="7039975" y="315100"/>
            <a:ext cx="1660050" cy="554100"/>
            <a:chOff x="439750" y="360325"/>
            <a:chExt cx="1660050" cy="554100"/>
          </a:xfrm>
        </p:grpSpPr>
        <p:sp>
          <p:nvSpPr>
            <p:cNvPr id="138" name="Google Shape;138;p16"/>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6"/>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6"/>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3_1_2_2">
    <p:spTree>
      <p:nvGrpSpPr>
        <p:cNvPr id="141" name="Shape 141"/>
        <p:cNvGrpSpPr/>
        <p:nvPr/>
      </p:nvGrpSpPr>
      <p:grpSpPr>
        <a:xfrm>
          <a:off x="0" y="0"/>
          <a:ext cx="0" cy="0"/>
          <a:chOff x="0" y="0"/>
          <a:chExt cx="0" cy="0"/>
        </a:xfrm>
      </p:grpSpPr>
      <p:pic>
        <p:nvPicPr>
          <p:cNvPr id="142" name="Google Shape;142;p17"/>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43" name="Google Shape;143;p17"/>
          <p:cNvSpPr txBox="1"/>
          <p:nvPr>
            <p:ph idx="1" type="subTitle"/>
          </p:nvPr>
        </p:nvSpPr>
        <p:spPr>
          <a:xfrm>
            <a:off x="4452575" y="1722125"/>
            <a:ext cx="25890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144" name="Google Shape;144;p17"/>
          <p:cNvSpPr txBox="1"/>
          <p:nvPr>
            <p:ph idx="2" type="subTitle"/>
          </p:nvPr>
        </p:nvSpPr>
        <p:spPr>
          <a:xfrm>
            <a:off x="4452576" y="2028038"/>
            <a:ext cx="25890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45" name="Google Shape;145;p17"/>
          <p:cNvSpPr txBox="1"/>
          <p:nvPr>
            <p:ph idx="3" type="subTitle"/>
          </p:nvPr>
        </p:nvSpPr>
        <p:spPr>
          <a:xfrm>
            <a:off x="4452575" y="3248947"/>
            <a:ext cx="25890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146" name="Google Shape;146;p17"/>
          <p:cNvSpPr txBox="1"/>
          <p:nvPr>
            <p:ph idx="4" type="subTitle"/>
          </p:nvPr>
        </p:nvSpPr>
        <p:spPr>
          <a:xfrm>
            <a:off x="4452576" y="3554900"/>
            <a:ext cx="25890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47" name="Google Shape;147;p1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148" name="Google Shape;148;p17"/>
          <p:cNvSpPr/>
          <p:nvPr>
            <p:ph idx="5" type="pic"/>
          </p:nvPr>
        </p:nvSpPr>
        <p:spPr>
          <a:xfrm>
            <a:off x="667025" y="1436800"/>
            <a:ext cx="3371700" cy="2910300"/>
          </a:xfrm>
          <a:prstGeom prst="hexagon">
            <a:avLst>
              <a:gd fmla="val 25000" name="adj"/>
              <a:gd fmla="val 115470" name="vf"/>
            </a:avLst>
          </a:prstGeom>
          <a:noFill/>
          <a:ln>
            <a:noFill/>
          </a:ln>
        </p:spPr>
      </p:sp>
      <p:grpSp>
        <p:nvGrpSpPr>
          <p:cNvPr id="149" name="Google Shape;149;p17"/>
          <p:cNvGrpSpPr/>
          <p:nvPr/>
        </p:nvGrpSpPr>
        <p:grpSpPr>
          <a:xfrm>
            <a:off x="6770725" y="4313850"/>
            <a:ext cx="1660050" cy="554100"/>
            <a:chOff x="439750" y="360325"/>
            <a:chExt cx="1660050" cy="554100"/>
          </a:xfrm>
        </p:grpSpPr>
        <p:sp>
          <p:nvSpPr>
            <p:cNvPr id="150" name="Google Shape;150;p17"/>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7"/>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3" name="Google Shape;153;p17"/>
          <p:cNvPicPr preferRelativeResize="0"/>
          <p:nvPr/>
        </p:nvPicPr>
        <p:blipFill>
          <a:blip r:embed="rId3">
            <a:alphaModFix/>
          </a:blip>
          <a:stretch>
            <a:fillRect/>
          </a:stretch>
        </p:blipFill>
        <p:spPr>
          <a:xfrm rot="-6993853">
            <a:off x="-1840147" y="2687331"/>
            <a:ext cx="4400435" cy="2595569"/>
          </a:xfrm>
          <a:prstGeom prst="rect">
            <a:avLst/>
          </a:prstGeom>
          <a:noFill/>
          <a:ln>
            <a:noFill/>
          </a:ln>
        </p:spPr>
      </p:pic>
      <p:pic>
        <p:nvPicPr>
          <p:cNvPr id="154" name="Google Shape;154;p17"/>
          <p:cNvPicPr preferRelativeResize="0"/>
          <p:nvPr/>
        </p:nvPicPr>
        <p:blipFill>
          <a:blip r:embed="rId4">
            <a:alphaModFix/>
          </a:blip>
          <a:stretch>
            <a:fillRect/>
          </a:stretch>
        </p:blipFill>
        <p:spPr>
          <a:xfrm flipH="1" rot="-5859313">
            <a:off x="-673483" y="-449577"/>
            <a:ext cx="1651165" cy="167455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_1">
    <p:spTree>
      <p:nvGrpSpPr>
        <p:cNvPr id="155" name="Shape 155"/>
        <p:cNvGrpSpPr/>
        <p:nvPr/>
      </p:nvGrpSpPr>
      <p:grpSpPr>
        <a:xfrm>
          <a:off x="0" y="0"/>
          <a:ext cx="0" cy="0"/>
          <a:chOff x="0" y="0"/>
          <a:chExt cx="0" cy="0"/>
        </a:xfrm>
      </p:grpSpPr>
      <p:pic>
        <p:nvPicPr>
          <p:cNvPr id="156" name="Google Shape;156;p18"/>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57" name="Google Shape;157;p18"/>
          <p:cNvSpPr txBox="1"/>
          <p:nvPr>
            <p:ph type="title"/>
          </p:nvPr>
        </p:nvSpPr>
        <p:spPr>
          <a:xfrm>
            <a:off x="1738700" y="1412551"/>
            <a:ext cx="5632500" cy="162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10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8" name="Google Shape;158;p18"/>
          <p:cNvSpPr txBox="1"/>
          <p:nvPr>
            <p:ph idx="1" type="body"/>
          </p:nvPr>
        </p:nvSpPr>
        <p:spPr>
          <a:xfrm>
            <a:off x="1755738" y="3022438"/>
            <a:ext cx="5632500" cy="7134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Font typeface="Montserrat"/>
              <a:buChar char="●"/>
              <a:defRPr sz="1600"/>
            </a:lvl1pPr>
            <a:lvl2pPr indent="-317500" lvl="1" marL="914400" rtl="0">
              <a:spcBef>
                <a:spcPts val="0"/>
              </a:spcBef>
              <a:spcAft>
                <a:spcPts val="0"/>
              </a:spcAft>
              <a:buSzPts val="1400"/>
              <a:buFont typeface="Montserrat"/>
              <a:buChar char="○"/>
              <a:defRPr>
                <a:latin typeface="Montserrat"/>
                <a:ea typeface="Montserrat"/>
                <a:cs typeface="Montserrat"/>
                <a:sym typeface="Montserrat"/>
              </a:defRPr>
            </a:lvl2pPr>
            <a:lvl3pPr indent="-317500" lvl="2" marL="1371600" rtl="0">
              <a:spcBef>
                <a:spcPts val="0"/>
              </a:spcBef>
              <a:spcAft>
                <a:spcPts val="0"/>
              </a:spcAft>
              <a:buSzPts val="1400"/>
              <a:buFont typeface="Montserrat"/>
              <a:buChar char="■"/>
              <a:defRPr>
                <a:latin typeface="Montserrat"/>
                <a:ea typeface="Montserrat"/>
                <a:cs typeface="Montserrat"/>
                <a:sym typeface="Montserrat"/>
              </a:defRPr>
            </a:lvl3pPr>
            <a:lvl4pPr indent="-317500" lvl="3" marL="1828800" rtl="0">
              <a:spcBef>
                <a:spcPts val="0"/>
              </a:spcBef>
              <a:spcAft>
                <a:spcPts val="0"/>
              </a:spcAft>
              <a:buSzPts val="1400"/>
              <a:buFont typeface="Montserrat"/>
              <a:buChar char="●"/>
              <a:defRPr>
                <a:latin typeface="Montserrat"/>
                <a:ea typeface="Montserrat"/>
                <a:cs typeface="Montserrat"/>
                <a:sym typeface="Montserrat"/>
              </a:defRPr>
            </a:lvl4pPr>
            <a:lvl5pPr indent="-317500" lvl="4" marL="2286000" rtl="0">
              <a:spcBef>
                <a:spcPts val="0"/>
              </a:spcBef>
              <a:spcAft>
                <a:spcPts val="0"/>
              </a:spcAft>
              <a:buSzPts val="1400"/>
              <a:buFont typeface="Montserrat"/>
              <a:buChar char="○"/>
              <a:defRPr>
                <a:latin typeface="Montserrat"/>
                <a:ea typeface="Montserrat"/>
                <a:cs typeface="Montserrat"/>
                <a:sym typeface="Montserrat"/>
              </a:defRPr>
            </a:lvl5pPr>
            <a:lvl6pPr indent="-317500" lvl="5" marL="2743200" rtl="0">
              <a:spcBef>
                <a:spcPts val="0"/>
              </a:spcBef>
              <a:spcAft>
                <a:spcPts val="0"/>
              </a:spcAft>
              <a:buSzPts val="1400"/>
              <a:buFont typeface="Montserrat"/>
              <a:buChar char="■"/>
              <a:defRPr>
                <a:latin typeface="Montserrat"/>
                <a:ea typeface="Montserrat"/>
                <a:cs typeface="Montserrat"/>
                <a:sym typeface="Montserrat"/>
              </a:defRPr>
            </a:lvl6pPr>
            <a:lvl7pPr indent="-317500" lvl="6" marL="3200400" rtl="0">
              <a:spcBef>
                <a:spcPts val="0"/>
              </a:spcBef>
              <a:spcAft>
                <a:spcPts val="0"/>
              </a:spcAft>
              <a:buSzPts val="1400"/>
              <a:buFont typeface="Montserrat"/>
              <a:buChar char="●"/>
              <a:defRPr>
                <a:latin typeface="Montserrat"/>
                <a:ea typeface="Montserrat"/>
                <a:cs typeface="Montserrat"/>
                <a:sym typeface="Montserrat"/>
              </a:defRPr>
            </a:lvl7pPr>
            <a:lvl8pPr indent="-317500" lvl="7" marL="3657600" rtl="0">
              <a:spcBef>
                <a:spcPts val="0"/>
              </a:spcBef>
              <a:spcAft>
                <a:spcPts val="0"/>
              </a:spcAft>
              <a:buSzPts val="1400"/>
              <a:buFont typeface="Montserrat"/>
              <a:buChar char="○"/>
              <a:defRPr>
                <a:latin typeface="Montserrat"/>
                <a:ea typeface="Montserrat"/>
                <a:cs typeface="Montserrat"/>
                <a:sym typeface="Montserrat"/>
              </a:defRPr>
            </a:lvl8pPr>
            <a:lvl9pPr indent="-317500" lvl="8" marL="4114800" rtl="0">
              <a:spcBef>
                <a:spcPts val="0"/>
              </a:spcBef>
              <a:spcAft>
                <a:spcPts val="0"/>
              </a:spcAft>
              <a:buSzPts val="1400"/>
              <a:buFont typeface="Montserrat"/>
              <a:buChar char="■"/>
              <a:defRPr>
                <a:latin typeface="Montserrat"/>
                <a:ea typeface="Montserrat"/>
                <a:cs typeface="Montserrat"/>
                <a:sym typeface="Montserrat"/>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159" name="Shape 159"/>
        <p:cNvGrpSpPr/>
        <p:nvPr/>
      </p:nvGrpSpPr>
      <p:grpSpPr>
        <a:xfrm>
          <a:off x="0" y="0"/>
          <a:ext cx="0" cy="0"/>
          <a:chOff x="0" y="0"/>
          <a:chExt cx="0" cy="0"/>
        </a:xfrm>
      </p:grpSpPr>
      <p:pic>
        <p:nvPicPr>
          <p:cNvPr id="160" name="Google Shape;160;p19"/>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61" name="Google Shape;161;p19"/>
          <p:cNvSpPr/>
          <p:nvPr>
            <p:ph idx="2" type="pic"/>
          </p:nvPr>
        </p:nvSpPr>
        <p:spPr>
          <a:xfrm>
            <a:off x="5178413" y="1351250"/>
            <a:ext cx="1386900" cy="2545800"/>
          </a:xfrm>
          <a:prstGeom prst="rect">
            <a:avLst/>
          </a:prstGeom>
          <a:noFill/>
          <a:ln>
            <a:noFill/>
          </a:ln>
        </p:spPr>
      </p:sp>
      <p:sp>
        <p:nvSpPr>
          <p:cNvPr id="162" name="Google Shape;162;p19"/>
          <p:cNvSpPr txBox="1"/>
          <p:nvPr>
            <p:ph idx="1" type="subTitle"/>
          </p:nvPr>
        </p:nvSpPr>
        <p:spPr>
          <a:xfrm>
            <a:off x="1767325" y="2221504"/>
            <a:ext cx="2958900" cy="107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spcBef>
                <a:spcPts val="0"/>
              </a:spcBef>
              <a:spcAft>
                <a:spcPts val="0"/>
              </a:spcAft>
              <a:buNone/>
              <a:defRPr sz="1400"/>
            </a:lvl2pPr>
            <a:lvl3pPr lvl="2" rtl="0" algn="r">
              <a:spcBef>
                <a:spcPts val="0"/>
              </a:spcBef>
              <a:spcAft>
                <a:spcPts val="0"/>
              </a:spcAft>
              <a:buNone/>
              <a:defRPr sz="1400"/>
            </a:lvl3pPr>
            <a:lvl4pPr lvl="3" rtl="0" algn="r">
              <a:spcBef>
                <a:spcPts val="0"/>
              </a:spcBef>
              <a:spcAft>
                <a:spcPts val="0"/>
              </a:spcAft>
              <a:buNone/>
              <a:defRPr sz="1400"/>
            </a:lvl4pPr>
            <a:lvl5pPr lvl="4" rtl="0" algn="r">
              <a:spcBef>
                <a:spcPts val="0"/>
              </a:spcBef>
              <a:spcAft>
                <a:spcPts val="0"/>
              </a:spcAft>
              <a:buNone/>
              <a:defRPr sz="1400"/>
            </a:lvl5pPr>
            <a:lvl6pPr lvl="5" rtl="0" algn="r">
              <a:spcBef>
                <a:spcPts val="0"/>
              </a:spcBef>
              <a:spcAft>
                <a:spcPts val="0"/>
              </a:spcAft>
              <a:buNone/>
              <a:defRPr sz="1400"/>
            </a:lvl6pPr>
            <a:lvl7pPr lvl="6" rtl="0" algn="r">
              <a:spcBef>
                <a:spcPts val="0"/>
              </a:spcBef>
              <a:spcAft>
                <a:spcPts val="0"/>
              </a:spcAft>
              <a:buNone/>
              <a:defRPr sz="1400"/>
            </a:lvl7pPr>
            <a:lvl8pPr lvl="7" rtl="0" algn="r">
              <a:spcBef>
                <a:spcPts val="0"/>
              </a:spcBef>
              <a:spcAft>
                <a:spcPts val="0"/>
              </a:spcAft>
              <a:buNone/>
              <a:defRPr sz="1400"/>
            </a:lvl8pPr>
            <a:lvl9pPr lvl="8" rtl="0" algn="r">
              <a:spcBef>
                <a:spcPts val="0"/>
              </a:spcBef>
              <a:spcAft>
                <a:spcPts val="0"/>
              </a:spcAft>
              <a:buNone/>
              <a:defRPr sz="1400"/>
            </a:lvl9pPr>
          </a:lstStyle>
          <a:p/>
        </p:txBody>
      </p:sp>
      <p:sp>
        <p:nvSpPr>
          <p:cNvPr id="163" name="Google Shape;163;p19"/>
          <p:cNvSpPr txBox="1"/>
          <p:nvPr>
            <p:ph type="title"/>
          </p:nvPr>
        </p:nvSpPr>
        <p:spPr>
          <a:xfrm>
            <a:off x="1767336" y="1559761"/>
            <a:ext cx="2958900" cy="595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solidFill>
                  <a:schemeClr val="accent3"/>
                </a:solidFill>
              </a:defRPr>
            </a:lvl1pPr>
            <a:lvl2pPr lvl="1" rtl="0">
              <a:spcBef>
                <a:spcPts val="0"/>
              </a:spcBef>
              <a:spcAft>
                <a:spcPts val="0"/>
              </a:spcAft>
              <a:buSzPts val="2800"/>
              <a:buFont typeface="Palanquin Dark"/>
              <a:buNone/>
              <a:defRPr>
                <a:latin typeface="Palanquin Dark"/>
                <a:ea typeface="Palanquin Dark"/>
                <a:cs typeface="Palanquin Dark"/>
                <a:sym typeface="Palanquin Dark"/>
              </a:defRPr>
            </a:lvl2pPr>
            <a:lvl3pPr lvl="2" rtl="0">
              <a:spcBef>
                <a:spcPts val="0"/>
              </a:spcBef>
              <a:spcAft>
                <a:spcPts val="0"/>
              </a:spcAft>
              <a:buSzPts val="2800"/>
              <a:buFont typeface="Palanquin Dark"/>
              <a:buNone/>
              <a:defRPr>
                <a:latin typeface="Palanquin Dark"/>
                <a:ea typeface="Palanquin Dark"/>
                <a:cs typeface="Palanquin Dark"/>
                <a:sym typeface="Palanquin Dark"/>
              </a:defRPr>
            </a:lvl3pPr>
            <a:lvl4pPr lvl="3" rtl="0">
              <a:spcBef>
                <a:spcPts val="0"/>
              </a:spcBef>
              <a:spcAft>
                <a:spcPts val="0"/>
              </a:spcAft>
              <a:buSzPts val="2800"/>
              <a:buFont typeface="Palanquin Dark"/>
              <a:buNone/>
              <a:defRPr>
                <a:latin typeface="Palanquin Dark"/>
                <a:ea typeface="Palanquin Dark"/>
                <a:cs typeface="Palanquin Dark"/>
                <a:sym typeface="Palanquin Dark"/>
              </a:defRPr>
            </a:lvl4pPr>
            <a:lvl5pPr lvl="4" rtl="0">
              <a:spcBef>
                <a:spcPts val="0"/>
              </a:spcBef>
              <a:spcAft>
                <a:spcPts val="0"/>
              </a:spcAft>
              <a:buSzPts val="2800"/>
              <a:buFont typeface="Palanquin Dark"/>
              <a:buNone/>
              <a:defRPr>
                <a:latin typeface="Palanquin Dark"/>
                <a:ea typeface="Palanquin Dark"/>
                <a:cs typeface="Palanquin Dark"/>
                <a:sym typeface="Palanquin Dark"/>
              </a:defRPr>
            </a:lvl5pPr>
            <a:lvl6pPr lvl="5" rtl="0">
              <a:spcBef>
                <a:spcPts val="0"/>
              </a:spcBef>
              <a:spcAft>
                <a:spcPts val="0"/>
              </a:spcAft>
              <a:buSzPts val="2800"/>
              <a:buFont typeface="Palanquin Dark"/>
              <a:buNone/>
              <a:defRPr>
                <a:latin typeface="Palanquin Dark"/>
                <a:ea typeface="Palanquin Dark"/>
                <a:cs typeface="Palanquin Dark"/>
                <a:sym typeface="Palanquin Dark"/>
              </a:defRPr>
            </a:lvl6pPr>
            <a:lvl7pPr lvl="6" rtl="0">
              <a:spcBef>
                <a:spcPts val="0"/>
              </a:spcBef>
              <a:spcAft>
                <a:spcPts val="0"/>
              </a:spcAft>
              <a:buSzPts val="2800"/>
              <a:buFont typeface="Palanquin Dark"/>
              <a:buNone/>
              <a:defRPr>
                <a:latin typeface="Palanquin Dark"/>
                <a:ea typeface="Palanquin Dark"/>
                <a:cs typeface="Palanquin Dark"/>
                <a:sym typeface="Palanquin Dark"/>
              </a:defRPr>
            </a:lvl7pPr>
            <a:lvl8pPr lvl="7" rtl="0">
              <a:spcBef>
                <a:spcPts val="0"/>
              </a:spcBef>
              <a:spcAft>
                <a:spcPts val="0"/>
              </a:spcAft>
              <a:buSzPts val="2800"/>
              <a:buFont typeface="Palanquin Dark"/>
              <a:buNone/>
              <a:defRPr>
                <a:latin typeface="Palanquin Dark"/>
                <a:ea typeface="Palanquin Dark"/>
                <a:cs typeface="Palanquin Dark"/>
                <a:sym typeface="Palanquin Dark"/>
              </a:defRPr>
            </a:lvl8pPr>
            <a:lvl9pPr lvl="8" rtl="0">
              <a:spcBef>
                <a:spcPts val="0"/>
              </a:spcBef>
              <a:spcAft>
                <a:spcPts val="0"/>
              </a:spcAft>
              <a:buSzPts val="2800"/>
              <a:buFont typeface="Palanquin Dark"/>
              <a:buNone/>
              <a:defRPr>
                <a:latin typeface="Palanquin Dark"/>
                <a:ea typeface="Palanquin Dark"/>
                <a:cs typeface="Palanquin Dark"/>
                <a:sym typeface="Palanquin Dark"/>
              </a:defRPr>
            </a:lvl9pPr>
          </a:lstStyle>
          <a:p/>
        </p:txBody>
      </p:sp>
      <p:pic>
        <p:nvPicPr>
          <p:cNvPr id="164" name="Google Shape;164;p19"/>
          <p:cNvPicPr preferRelativeResize="0"/>
          <p:nvPr/>
        </p:nvPicPr>
        <p:blipFill>
          <a:blip r:embed="rId3">
            <a:alphaModFix/>
          </a:blip>
          <a:stretch>
            <a:fillRect/>
          </a:stretch>
        </p:blipFill>
        <p:spPr>
          <a:xfrm flipH="1" rot="5400000">
            <a:off x="6672125" y="1273964"/>
            <a:ext cx="4400440" cy="2595572"/>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_1">
    <p:spTree>
      <p:nvGrpSpPr>
        <p:cNvPr id="165" name="Shape 165"/>
        <p:cNvGrpSpPr/>
        <p:nvPr/>
      </p:nvGrpSpPr>
      <p:grpSpPr>
        <a:xfrm>
          <a:off x="0" y="0"/>
          <a:ext cx="0" cy="0"/>
          <a:chOff x="0" y="0"/>
          <a:chExt cx="0" cy="0"/>
        </a:xfrm>
      </p:grpSpPr>
      <p:pic>
        <p:nvPicPr>
          <p:cNvPr id="166" name="Google Shape;166;p20"/>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67" name="Google Shape;167;p20"/>
          <p:cNvSpPr/>
          <p:nvPr>
            <p:ph idx="2" type="pic"/>
          </p:nvPr>
        </p:nvSpPr>
        <p:spPr>
          <a:xfrm>
            <a:off x="1810600" y="1201125"/>
            <a:ext cx="2347800" cy="2802000"/>
          </a:xfrm>
          <a:prstGeom prst="rect">
            <a:avLst/>
          </a:prstGeom>
          <a:noFill/>
          <a:ln>
            <a:noFill/>
          </a:ln>
        </p:spPr>
      </p:sp>
      <p:sp>
        <p:nvSpPr>
          <p:cNvPr id="168" name="Google Shape;168;p20"/>
          <p:cNvSpPr txBox="1"/>
          <p:nvPr>
            <p:ph idx="1" type="subTitle"/>
          </p:nvPr>
        </p:nvSpPr>
        <p:spPr>
          <a:xfrm>
            <a:off x="4693625" y="2221500"/>
            <a:ext cx="2958900" cy="110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69" name="Google Shape;169;p20"/>
          <p:cNvSpPr txBox="1"/>
          <p:nvPr>
            <p:ph type="title"/>
          </p:nvPr>
        </p:nvSpPr>
        <p:spPr>
          <a:xfrm>
            <a:off x="4693636" y="1559761"/>
            <a:ext cx="2958900" cy="595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3"/>
                </a:solidFill>
              </a:defRPr>
            </a:lvl1pPr>
            <a:lvl2pPr lvl="1" rtl="0">
              <a:spcBef>
                <a:spcPts val="0"/>
              </a:spcBef>
              <a:spcAft>
                <a:spcPts val="0"/>
              </a:spcAft>
              <a:buSzPts val="2800"/>
              <a:buFont typeface="Palanquin Dark"/>
              <a:buNone/>
              <a:defRPr>
                <a:latin typeface="Palanquin Dark"/>
                <a:ea typeface="Palanquin Dark"/>
                <a:cs typeface="Palanquin Dark"/>
                <a:sym typeface="Palanquin Dark"/>
              </a:defRPr>
            </a:lvl2pPr>
            <a:lvl3pPr lvl="2" rtl="0">
              <a:spcBef>
                <a:spcPts val="0"/>
              </a:spcBef>
              <a:spcAft>
                <a:spcPts val="0"/>
              </a:spcAft>
              <a:buSzPts val="2800"/>
              <a:buFont typeface="Palanquin Dark"/>
              <a:buNone/>
              <a:defRPr>
                <a:latin typeface="Palanquin Dark"/>
                <a:ea typeface="Palanquin Dark"/>
                <a:cs typeface="Palanquin Dark"/>
                <a:sym typeface="Palanquin Dark"/>
              </a:defRPr>
            </a:lvl3pPr>
            <a:lvl4pPr lvl="3" rtl="0">
              <a:spcBef>
                <a:spcPts val="0"/>
              </a:spcBef>
              <a:spcAft>
                <a:spcPts val="0"/>
              </a:spcAft>
              <a:buSzPts val="2800"/>
              <a:buFont typeface="Palanquin Dark"/>
              <a:buNone/>
              <a:defRPr>
                <a:latin typeface="Palanquin Dark"/>
                <a:ea typeface="Palanquin Dark"/>
                <a:cs typeface="Palanquin Dark"/>
                <a:sym typeface="Palanquin Dark"/>
              </a:defRPr>
            </a:lvl4pPr>
            <a:lvl5pPr lvl="4" rtl="0">
              <a:spcBef>
                <a:spcPts val="0"/>
              </a:spcBef>
              <a:spcAft>
                <a:spcPts val="0"/>
              </a:spcAft>
              <a:buSzPts val="2800"/>
              <a:buFont typeface="Palanquin Dark"/>
              <a:buNone/>
              <a:defRPr>
                <a:latin typeface="Palanquin Dark"/>
                <a:ea typeface="Palanquin Dark"/>
                <a:cs typeface="Palanquin Dark"/>
                <a:sym typeface="Palanquin Dark"/>
              </a:defRPr>
            </a:lvl5pPr>
            <a:lvl6pPr lvl="5" rtl="0">
              <a:spcBef>
                <a:spcPts val="0"/>
              </a:spcBef>
              <a:spcAft>
                <a:spcPts val="0"/>
              </a:spcAft>
              <a:buSzPts val="2800"/>
              <a:buFont typeface="Palanquin Dark"/>
              <a:buNone/>
              <a:defRPr>
                <a:latin typeface="Palanquin Dark"/>
                <a:ea typeface="Palanquin Dark"/>
                <a:cs typeface="Palanquin Dark"/>
                <a:sym typeface="Palanquin Dark"/>
              </a:defRPr>
            </a:lvl6pPr>
            <a:lvl7pPr lvl="6" rtl="0">
              <a:spcBef>
                <a:spcPts val="0"/>
              </a:spcBef>
              <a:spcAft>
                <a:spcPts val="0"/>
              </a:spcAft>
              <a:buSzPts val="2800"/>
              <a:buFont typeface="Palanquin Dark"/>
              <a:buNone/>
              <a:defRPr>
                <a:latin typeface="Palanquin Dark"/>
                <a:ea typeface="Palanquin Dark"/>
                <a:cs typeface="Palanquin Dark"/>
                <a:sym typeface="Palanquin Dark"/>
              </a:defRPr>
            </a:lvl7pPr>
            <a:lvl8pPr lvl="7" rtl="0">
              <a:spcBef>
                <a:spcPts val="0"/>
              </a:spcBef>
              <a:spcAft>
                <a:spcPts val="0"/>
              </a:spcAft>
              <a:buSzPts val="2800"/>
              <a:buFont typeface="Palanquin Dark"/>
              <a:buNone/>
              <a:defRPr>
                <a:latin typeface="Palanquin Dark"/>
                <a:ea typeface="Palanquin Dark"/>
                <a:cs typeface="Palanquin Dark"/>
                <a:sym typeface="Palanquin Dark"/>
              </a:defRPr>
            </a:lvl8pPr>
            <a:lvl9pPr lvl="8" rtl="0">
              <a:spcBef>
                <a:spcPts val="0"/>
              </a:spcBef>
              <a:spcAft>
                <a:spcPts val="0"/>
              </a:spcAft>
              <a:buSzPts val="2800"/>
              <a:buFont typeface="Palanquin Dark"/>
              <a:buNone/>
              <a:defRPr>
                <a:latin typeface="Palanquin Dark"/>
                <a:ea typeface="Palanquin Dark"/>
                <a:cs typeface="Palanquin Dark"/>
                <a:sym typeface="Palanquin Dark"/>
              </a:defRPr>
            </a:lvl9pPr>
          </a:lstStyle>
          <a:p/>
        </p:txBody>
      </p:sp>
      <p:grpSp>
        <p:nvGrpSpPr>
          <p:cNvPr id="170" name="Google Shape;170;p20"/>
          <p:cNvGrpSpPr/>
          <p:nvPr/>
        </p:nvGrpSpPr>
        <p:grpSpPr>
          <a:xfrm rot="5400000">
            <a:off x="-116800" y="2294700"/>
            <a:ext cx="1660050" cy="554100"/>
            <a:chOff x="439750" y="360325"/>
            <a:chExt cx="1660050" cy="554100"/>
          </a:xfrm>
        </p:grpSpPr>
        <p:sp>
          <p:nvSpPr>
            <p:cNvPr id="171" name="Google Shape;171;p20"/>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4" name="Google Shape;14;p3"/>
          <p:cNvSpPr txBox="1"/>
          <p:nvPr>
            <p:ph type="title"/>
          </p:nvPr>
        </p:nvSpPr>
        <p:spPr>
          <a:xfrm>
            <a:off x="713225" y="2259100"/>
            <a:ext cx="4156500" cy="1512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7000"/>
              <a:buNone/>
              <a:defRPr sz="50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15" name="Google Shape;15;p3"/>
          <p:cNvSpPr txBox="1"/>
          <p:nvPr>
            <p:ph hasCustomPrompt="1" idx="2" type="title"/>
          </p:nvPr>
        </p:nvSpPr>
        <p:spPr>
          <a:xfrm>
            <a:off x="3056975" y="539500"/>
            <a:ext cx="1812600" cy="1719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5000"/>
              <a:buNone/>
              <a:defRPr sz="10000">
                <a:solidFill>
                  <a:schemeClr val="dk1"/>
                </a:solidFill>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16" name="Google Shape;16;p3"/>
          <p:cNvSpPr txBox="1"/>
          <p:nvPr>
            <p:ph idx="1" type="subTitle"/>
          </p:nvPr>
        </p:nvSpPr>
        <p:spPr>
          <a:xfrm>
            <a:off x="713225" y="3970425"/>
            <a:ext cx="4156500" cy="399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None/>
              <a:defRPr sz="1600"/>
            </a:lvl1pPr>
            <a:lvl2pPr lvl="1" rtl="0" algn="r">
              <a:lnSpc>
                <a:spcPct val="100000"/>
              </a:lnSpc>
              <a:spcBef>
                <a:spcPts val="0"/>
              </a:spcBef>
              <a:spcAft>
                <a:spcPts val="0"/>
              </a:spcAft>
              <a:buNone/>
              <a:defRPr sz="1600"/>
            </a:lvl2pPr>
            <a:lvl3pPr lvl="2" rtl="0" algn="r">
              <a:lnSpc>
                <a:spcPct val="100000"/>
              </a:lnSpc>
              <a:spcBef>
                <a:spcPts val="0"/>
              </a:spcBef>
              <a:spcAft>
                <a:spcPts val="0"/>
              </a:spcAft>
              <a:buNone/>
              <a:defRPr sz="1600"/>
            </a:lvl3pPr>
            <a:lvl4pPr lvl="3" rtl="0" algn="r">
              <a:lnSpc>
                <a:spcPct val="100000"/>
              </a:lnSpc>
              <a:spcBef>
                <a:spcPts val="0"/>
              </a:spcBef>
              <a:spcAft>
                <a:spcPts val="0"/>
              </a:spcAft>
              <a:buNone/>
              <a:defRPr sz="1600"/>
            </a:lvl4pPr>
            <a:lvl5pPr lvl="4" rtl="0" algn="r">
              <a:lnSpc>
                <a:spcPct val="100000"/>
              </a:lnSpc>
              <a:spcBef>
                <a:spcPts val="0"/>
              </a:spcBef>
              <a:spcAft>
                <a:spcPts val="0"/>
              </a:spcAft>
              <a:buNone/>
              <a:defRPr sz="1600"/>
            </a:lvl5pPr>
            <a:lvl6pPr lvl="5" rtl="0" algn="r">
              <a:lnSpc>
                <a:spcPct val="100000"/>
              </a:lnSpc>
              <a:spcBef>
                <a:spcPts val="0"/>
              </a:spcBef>
              <a:spcAft>
                <a:spcPts val="0"/>
              </a:spcAft>
              <a:buNone/>
              <a:defRPr sz="1600"/>
            </a:lvl6pPr>
            <a:lvl7pPr lvl="6" rtl="0" algn="r">
              <a:lnSpc>
                <a:spcPct val="100000"/>
              </a:lnSpc>
              <a:spcBef>
                <a:spcPts val="0"/>
              </a:spcBef>
              <a:spcAft>
                <a:spcPts val="0"/>
              </a:spcAft>
              <a:buNone/>
              <a:defRPr sz="1600"/>
            </a:lvl7pPr>
            <a:lvl8pPr lvl="7" rtl="0" algn="r">
              <a:lnSpc>
                <a:spcPct val="100000"/>
              </a:lnSpc>
              <a:spcBef>
                <a:spcPts val="0"/>
              </a:spcBef>
              <a:spcAft>
                <a:spcPts val="0"/>
              </a:spcAft>
              <a:buNone/>
              <a:defRPr sz="1600"/>
            </a:lvl8pPr>
            <a:lvl9pPr lvl="8" rtl="0" algn="r">
              <a:lnSpc>
                <a:spcPct val="100000"/>
              </a:lnSpc>
              <a:spcBef>
                <a:spcPts val="0"/>
              </a:spcBef>
              <a:spcAft>
                <a:spcPts val="0"/>
              </a:spcAft>
              <a:buNone/>
              <a:defRPr sz="1600"/>
            </a:lvl9pPr>
          </a:lstStyle>
          <a:p/>
        </p:txBody>
      </p:sp>
      <p:pic>
        <p:nvPicPr>
          <p:cNvPr id="17" name="Google Shape;17;p3"/>
          <p:cNvPicPr preferRelativeResize="0"/>
          <p:nvPr/>
        </p:nvPicPr>
        <p:blipFill>
          <a:blip r:embed="rId3">
            <a:alphaModFix/>
          </a:blip>
          <a:stretch>
            <a:fillRect/>
          </a:stretch>
        </p:blipFill>
        <p:spPr>
          <a:xfrm rot="-5400000">
            <a:off x="-2363475" y="1273964"/>
            <a:ext cx="4400440" cy="2595572"/>
          </a:xfrm>
          <a:prstGeom prst="rect">
            <a:avLst/>
          </a:prstGeom>
          <a:noFill/>
          <a:ln>
            <a:noFill/>
          </a:ln>
        </p:spPr>
      </p:pic>
      <p:grpSp>
        <p:nvGrpSpPr>
          <p:cNvPr id="18" name="Google Shape;18;p3"/>
          <p:cNvGrpSpPr/>
          <p:nvPr/>
        </p:nvGrpSpPr>
        <p:grpSpPr>
          <a:xfrm>
            <a:off x="938675" y="215450"/>
            <a:ext cx="1660050" cy="554100"/>
            <a:chOff x="938675" y="215450"/>
            <a:chExt cx="1660050" cy="554100"/>
          </a:xfrm>
        </p:grpSpPr>
        <p:sp>
          <p:nvSpPr>
            <p:cNvPr id="19" name="Google Shape;19;p3"/>
            <p:cNvSpPr/>
            <p:nvPr/>
          </p:nvSpPr>
          <p:spPr>
            <a:xfrm>
              <a:off x="938675" y="215450"/>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1458650" y="215450"/>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1997825" y="215450"/>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2">
    <p:spTree>
      <p:nvGrpSpPr>
        <p:cNvPr id="174" name="Shape 174"/>
        <p:cNvGrpSpPr/>
        <p:nvPr/>
      </p:nvGrpSpPr>
      <p:grpSpPr>
        <a:xfrm>
          <a:off x="0" y="0"/>
          <a:ext cx="0" cy="0"/>
          <a:chOff x="0" y="0"/>
          <a:chExt cx="0" cy="0"/>
        </a:xfrm>
      </p:grpSpPr>
      <p:pic>
        <p:nvPicPr>
          <p:cNvPr id="175" name="Google Shape;175;p21"/>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76" name="Google Shape;176;p21"/>
          <p:cNvSpPr/>
          <p:nvPr>
            <p:ph idx="2" type="pic"/>
          </p:nvPr>
        </p:nvSpPr>
        <p:spPr>
          <a:xfrm>
            <a:off x="5351775" y="1550550"/>
            <a:ext cx="2367900" cy="1348800"/>
          </a:xfrm>
          <a:prstGeom prst="rect">
            <a:avLst/>
          </a:prstGeom>
          <a:noFill/>
          <a:ln>
            <a:noFill/>
          </a:ln>
        </p:spPr>
      </p:sp>
      <p:sp>
        <p:nvSpPr>
          <p:cNvPr id="177" name="Google Shape;177;p21"/>
          <p:cNvSpPr txBox="1"/>
          <p:nvPr>
            <p:ph idx="1" type="subTitle"/>
          </p:nvPr>
        </p:nvSpPr>
        <p:spPr>
          <a:xfrm>
            <a:off x="1738650" y="2267575"/>
            <a:ext cx="2987400" cy="121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spcBef>
                <a:spcPts val="0"/>
              </a:spcBef>
              <a:spcAft>
                <a:spcPts val="0"/>
              </a:spcAft>
              <a:buNone/>
              <a:defRPr sz="1400"/>
            </a:lvl2pPr>
            <a:lvl3pPr lvl="2" rtl="0" algn="r">
              <a:spcBef>
                <a:spcPts val="0"/>
              </a:spcBef>
              <a:spcAft>
                <a:spcPts val="0"/>
              </a:spcAft>
              <a:buNone/>
              <a:defRPr sz="1400"/>
            </a:lvl3pPr>
            <a:lvl4pPr lvl="3" rtl="0" algn="r">
              <a:spcBef>
                <a:spcPts val="0"/>
              </a:spcBef>
              <a:spcAft>
                <a:spcPts val="0"/>
              </a:spcAft>
              <a:buNone/>
              <a:defRPr sz="1400"/>
            </a:lvl4pPr>
            <a:lvl5pPr lvl="4" rtl="0" algn="r">
              <a:spcBef>
                <a:spcPts val="0"/>
              </a:spcBef>
              <a:spcAft>
                <a:spcPts val="0"/>
              </a:spcAft>
              <a:buNone/>
              <a:defRPr sz="1400"/>
            </a:lvl5pPr>
            <a:lvl6pPr lvl="5" rtl="0" algn="r">
              <a:spcBef>
                <a:spcPts val="0"/>
              </a:spcBef>
              <a:spcAft>
                <a:spcPts val="0"/>
              </a:spcAft>
              <a:buNone/>
              <a:defRPr sz="1400"/>
            </a:lvl6pPr>
            <a:lvl7pPr lvl="6" rtl="0" algn="r">
              <a:spcBef>
                <a:spcPts val="0"/>
              </a:spcBef>
              <a:spcAft>
                <a:spcPts val="0"/>
              </a:spcAft>
              <a:buNone/>
              <a:defRPr sz="1400"/>
            </a:lvl7pPr>
            <a:lvl8pPr lvl="7" rtl="0" algn="r">
              <a:spcBef>
                <a:spcPts val="0"/>
              </a:spcBef>
              <a:spcAft>
                <a:spcPts val="0"/>
              </a:spcAft>
              <a:buNone/>
              <a:defRPr sz="1400"/>
            </a:lvl8pPr>
            <a:lvl9pPr lvl="8" rtl="0" algn="r">
              <a:spcBef>
                <a:spcPts val="0"/>
              </a:spcBef>
              <a:spcAft>
                <a:spcPts val="0"/>
              </a:spcAft>
              <a:buNone/>
              <a:defRPr sz="1400"/>
            </a:lvl9pPr>
          </a:lstStyle>
          <a:p/>
        </p:txBody>
      </p:sp>
      <p:sp>
        <p:nvSpPr>
          <p:cNvPr id="178" name="Google Shape;178;p21"/>
          <p:cNvSpPr txBox="1"/>
          <p:nvPr>
            <p:ph type="title"/>
          </p:nvPr>
        </p:nvSpPr>
        <p:spPr>
          <a:xfrm>
            <a:off x="1738650" y="1559750"/>
            <a:ext cx="2987400" cy="595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800"/>
              <a:buNone/>
              <a:defRPr>
                <a:solidFill>
                  <a:schemeClr val="dk1"/>
                </a:solidFill>
              </a:defRPr>
            </a:lvl1pPr>
            <a:lvl2pPr lvl="1" rtl="0">
              <a:spcBef>
                <a:spcPts val="0"/>
              </a:spcBef>
              <a:spcAft>
                <a:spcPts val="0"/>
              </a:spcAft>
              <a:buSzPts val="2800"/>
              <a:buFont typeface="Palanquin Dark"/>
              <a:buNone/>
              <a:defRPr>
                <a:latin typeface="Palanquin Dark"/>
                <a:ea typeface="Palanquin Dark"/>
                <a:cs typeface="Palanquin Dark"/>
                <a:sym typeface="Palanquin Dark"/>
              </a:defRPr>
            </a:lvl2pPr>
            <a:lvl3pPr lvl="2" rtl="0">
              <a:spcBef>
                <a:spcPts val="0"/>
              </a:spcBef>
              <a:spcAft>
                <a:spcPts val="0"/>
              </a:spcAft>
              <a:buSzPts val="2800"/>
              <a:buFont typeface="Palanquin Dark"/>
              <a:buNone/>
              <a:defRPr>
                <a:latin typeface="Palanquin Dark"/>
                <a:ea typeface="Palanquin Dark"/>
                <a:cs typeface="Palanquin Dark"/>
                <a:sym typeface="Palanquin Dark"/>
              </a:defRPr>
            </a:lvl3pPr>
            <a:lvl4pPr lvl="3" rtl="0">
              <a:spcBef>
                <a:spcPts val="0"/>
              </a:spcBef>
              <a:spcAft>
                <a:spcPts val="0"/>
              </a:spcAft>
              <a:buSzPts val="2800"/>
              <a:buFont typeface="Palanquin Dark"/>
              <a:buNone/>
              <a:defRPr>
                <a:latin typeface="Palanquin Dark"/>
                <a:ea typeface="Palanquin Dark"/>
                <a:cs typeface="Palanquin Dark"/>
                <a:sym typeface="Palanquin Dark"/>
              </a:defRPr>
            </a:lvl4pPr>
            <a:lvl5pPr lvl="4" rtl="0">
              <a:spcBef>
                <a:spcPts val="0"/>
              </a:spcBef>
              <a:spcAft>
                <a:spcPts val="0"/>
              </a:spcAft>
              <a:buSzPts val="2800"/>
              <a:buFont typeface="Palanquin Dark"/>
              <a:buNone/>
              <a:defRPr>
                <a:latin typeface="Palanquin Dark"/>
                <a:ea typeface="Palanquin Dark"/>
                <a:cs typeface="Palanquin Dark"/>
                <a:sym typeface="Palanquin Dark"/>
              </a:defRPr>
            </a:lvl5pPr>
            <a:lvl6pPr lvl="5" rtl="0">
              <a:spcBef>
                <a:spcPts val="0"/>
              </a:spcBef>
              <a:spcAft>
                <a:spcPts val="0"/>
              </a:spcAft>
              <a:buSzPts val="2800"/>
              <a:buFont typeface="Palanquin Dark"/>
              <a:buNone/>
              <a:defRPr>
                <a:latin typeface="Palanquin Dark"/>
                <a:ea typeface="Palanquin Dark"/>
                <a:cs typeface="Palanquin Dark"/>
                <a:sym typeface="Palanquin Dark"/>
              </a:defRPr>
            </a:lvl6pPr>
            <a:lvl7pPr lvl="6" rtl="0">
              <a:spcBef>
                <a:spcPts val="0"/>
              </a:spcBef>
              <a:spcAft>
                <a:spcPts val="0"/>
              </a:spcAft>
              <a:buSzPts val="2800"/>
              <a:buFont typeface="Palanquin Dark"/>
              <a:buNone/>
              <a:defRPr>
                <a:latin typeface="Palanquin Dark"/>
                <a:ea typeface="Palanquin Dark"/>
                <a:cs typeface="Palanquin Dark"/>
                <a:sym typeface="Palanquin Dark"/>
              </a:defRPr>
            </a:lvl7pPr>
            <a:lvl8pPr lvl="7" rtl="0">
              <a:spcBef>
                <a:spcPts val="0"/>
              </a:spcBef>
              <a:spcAft>
                <a:spcPts val="0"/>
              </a:spcAft>
              <a:buSzPts val="2800"/>
              <a:buFont typeface="Palanquin Dark"/>
              <a:buNone/>
              <a:defRPr>
                <a:latin typeface="Palanquin Dark"/>
                <a:ea typeface="Palanquin Dark"/>
                <a:cs typeface="Palanquin Dark"/>
                <a:sym typeface="Palanquin Dark"/>
              </a:defRPr>
            </a:lvl8pPr>
            <a:lvl9pPr lvl="8" rtl="0">
              <a:spcBef>
                <a:spcPts val="0"/>
              </a:spcBef>
              <a:spcAft>
                <a:spcPts val="0"/>
              </a:spcAft>
              <a:buSzPts val="2800"/>
              <a:buFont typeface="Palanquin Dark"/>
              <a:buNone/>
              <a:defRPr>
                <a:latin typeface="Palanquin Dark"/>
                <a:ea typeface="Palanquin Dark"/>
                <a:cs typeface="Palanquin Dark"/>
                <a:sym typeface="Palanquin Dark"/>
              </a:defRPr>
            </a:lvl9pPr>
          </a:lstStyle>
          <a:p/>
        </p:txBody>
      </p:sp>
      <p:grpSp>
        <p:nvGrpSpPr>
          <p:cNvPr id="179" name="Google Shape;179;p21"/>
          <p:cNvGrpSpPr/>
          <p:nvPr/>
        </p:nvGrpSpPr>
        <p:grpSpPr>
          <a:xfrm>
            <a:off x="7024275" y="262450"/>
            <a:ext cx="1660050" cy="554100"/>
            <a:chOff x="439750" y="360325"/>
            <a:chExt cx="1660050" cy="554100"/>
          </a:xfrm>
        </p:grpSpPr>
        <p:sp>
          <p:nvSpPr>
            <p:cNvPr id="180" name="Google Shape;180;p21"/>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8_1_1">
    <p:spTree>
      <p:nvGrpSpPr>
        <p:cNvPr id="183" name="Shape 183"/>
        <p:cNvGrpSpPr/>
        <p:nvPr/>
      </p:nvGrpSpPr>
      <p:grpSpPr>
        <a:xfrm>
          <a:off x="0" y="0"/>
          <a:ext cx="0" cy="0"/>
          <a:chOff x="0" y="0"/>
          <a:chExt cx="0" cy="0"/>
        </a:xfrm>
      </p:grpSpPr>
      <p:pic>
        <p:nvPicPr>
          <p:cNvPr id="184" name="Google Shape;184;p22"/>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85" name="Google Shape;185;p22"/>
          <p:cNvSpPr txBox="1"/>
          <p:nvPr>
            <p:ph type="title"/>
          </p:nvPr>
        </p:nvSpPr>
        <p:spPr>
          <a:xfrm>
            <a:off x="2011500" y="3302454"/>
            <a:ext cx="5121000" cy="4023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500">
                <a:solidFill>
                  <a:schemeClr val="dk1"/>
                </a:solidFill>
              </a:defRPr>
            </a:lvl1pPr>
            <a:lvl2pPr lvl="1" rtl="0" algn="ctr">
              <a:spcBef>
                <a:spcPts val="0"/>
              </a:spcBef>
              <a:spcAft>
                <a:spcPts val="0"/>
              </a:spcAft>
              <a:buNone/>
              <a:defRPr sz="2400">
                <a:solidFill>
                  <a:schemeClr val="dk1"/>
                </a:solidFill>
              </a:defRPr>
            </a:lvl2pPr>
            <a:lvl3pPr lvl="2" rtl="0" algn="ctr">
              <a:spcBef>
                <a:spcPts val="0"/>
              </a:spcBef>
              <a:spcAft>
                <a:spcPts val="0"/>
              </a:spcAft>
              <a:buNone/>
              <a:defRPr sz="2400">
                <a:solidFill>
                  <a:schemeClr val="dk1"/>
                </a:solidFill>
              </a:defRPr>
            </a:lvl3pPr>
            <a:lvl4pPr lvl="3" rtl="0" algn="ctr">
              <a:spcBef>
                <a:spcPts val="0"/>
              </a:spcBef>
              <a:spcAft>
                <a:spcPts val="0"/>
              </a:spcAft>
              <a:buNone/>
              <a:defRPr sz="2400">
                <a:solidFill>
                  <a:schemeClr val="dk1"/>
                </a:solidFill>
              </a:defRPr>
            </a:lvl4pPr>
            <a:lvl5pPr lvl="4" rtl="0" algn="ctr">
              <a:spcBef>
                <a:spcPts val="0"/>
              </a:spcBef>
              <a:spcAft>
                <a:spcPts val="0"/>
              </a:spcAft>
              <a:buNone/>
              <a:defRPr sz="2400">
                <a:solidFill>
                  <a:schemeClr val="dk1"/>
                </a:solidFill>
              </a:defRPr>
            </a:lvl5pPr>
            <a:lvl6pPr lvl="5" rtl="0" algn="ctr">
              <a:spcBef>
                <a:spcPts val="0"/>
              </a:spcBef>
              <a:spcAft>
                <a:spcPts val="0"/>
              </a:spcAft>
              <a:buNone/>
              <a:defRPr sz="2400">
                <a:solidFill>
                  <a:schemeClr val="dk1"/>
                </a:solidFill>
              </a:defRPr>
            </a:lvl6pPr>
            <a:lvl7pPr lvl="6" rtl="0" algn="ctr">
              <a:spcBef>
                <a:spcPts val="0"/>
              </a:spcBef>
              <a:spcAft>
                <a:spcPts val="0"/>
              </a:spcAft>
              <a:buNone/>
              <a:defRPr sz="2400">
                <a:solidFill>
                  <a:schemeClr val="dk1"/>
                </a:solidFill>
              </a:defRPr>
            </a:lvl7pPr>
            <a:lvl8pPr lvl="7" rtl="0" algn="ctr">
              <a:spcBef>
                <a:spcPts val="0"/>
              </a:spcBef>
              <a:spcAft>
                <a:spcPts val="0"/>
              </a:spcAft>
              <a:buNone/>
              <a:defRPr sz="2400">
                <a:solidFill>
                  <a:schemeClr val="dk1"/>
                </a:solidFill>
              </a:defRPr>
            </a:lvl8pPr>
            <a:lvl9pPr lvl="8" rtl="0" algn="ctr">
              <a:spcBef>
                <a:spcPts val="0"/>
              </a:spcBef>
              <a:spcAft>
                <a:spcPts val="0"/>
              </a:spcAft>
              <a:buNone/>
              <a:defRPr sz="2400">
                <a:solidFill>
                  <a:schemeClr val="dk1"/>
                </a:solidFill>
              </a:defRPr>
            </a:lvl9pPr>
          </a:lstStyle>
          <a:p/>
        </p:txBody>
      </p:sp>
      <p:sp>
        <p:nvSpPr>
          <p:cNvPr id="186" name="Google Shape;186;p22"/>
          <p:cNvSpPr txBox="1"/>
          <p:nvPr>
            <p:ph idx="1" type="subTitle"/>
          </p:nvPr>
        </p:nvSpPr>
        <p:spPr>
          <a:xfrm>
            <a:off x="2011500" y="1586200"/>
            <a:ext cx="5121000" cy="1607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87" name="Shape 187"/>
        <p:cNvGrpSpPr/>
        <p:nvPr/>
      </p:nvGrpSpPr>
      <p:grpSpPr>
        <a:xfrm>
          <a:off x="0" y="0"/>
          <a:ext cx="0" cy="0"/>
          <a:chOff x="0" y="0"/>
          <a:chExt cx="0" cy="0"/>
        </a:xfrm>
      </p:grpSpPr>
      <p:pic>
        <p:nvPicPr>
          <p:cNvPr id="188" name="Google Shape;188;p23"/>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189" name="Google Shape;189;p23"/>
          <p:cNvPicPr preferRelativeResize="0"/>
          <p:nvPr/>
        </p:nvPicPr>
        <p:blipFill>
          <a:blip r:embed="rId3">
            <a:alphaModFix/>
          </a:blip>
          <a:stretch>
            <a:fillRect/>
          </a:stretch>
        </p:blipFill>
        <p:spPr>
          <a:xfrm flipH="1" rot="2700000">
            <a:off x="-758087" y="-2108427"/>
            <a:ext cx="2323116" cy="5143505"/>
          </a:xfrm>
          <a:prstGeom prst="rect">
            <a:avLst/>
          </a:prstGeom>
          <a:noFill/>
          <a:ln>
            <a:noFill/>
          </a:ln>
        </p:spPr>
      </p:pic>
      <p:pic>
        <p:nvPicPr>
          <p:cNvPr id="190" name="Google Shape;190;p23"/>
          <p:cNvPicPr preferRelativeResize="0"/>
          <p:nvPr/>
        </p:nvPicPr>
        <p:blipFill>
          <a:blip r:embed="rId3">
            <a:alphaModFix/>
          </a:blip>
          <a:stretch>
            <a:fillRect/>
          </a:stretch>
        </p:blipFill>
        <p:spPr>
          <a:xfrm rot="-2700000">
            <a:off x="7450001" y="-2108427"/>
            <a:ext cx="2323116" cy="5143505"/>
          </a:xfrm>
          <a:prstGeom prst="rect">
            <a:avLst/>
          </a:prstGeom>
          <a:noFill/>
          <a:ln>
            <a:noFill/>
          </a:ln>
        </p:spPr>
      </p:pic>
      <p:sp>
        <p:nvSpPr>
          <p:cNvPr id="191" name="Google Shape;191;p2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92" name="Google Shape;192;p23"/>
          <p:cNvPicPr preferRelativeResize="0"/>
          <p:nvPr/>
        </p:nvPicPr>
        <p:blipFill>
          <a:blip r:embed="rId4">
            <a:alphaModFix/>
          </a:blip>
          <a:stretch>
            <a:fillRect/>
          </a:stretch>
        </p:blipFill>
        <p:spPr>
          <a:xfrm flipH="1" rot="10800000">
            <a:off x="-929628" y="3458050"/>
            <a:ext cx="2675651" cy="2713550"/>
          </a:xfrm>
          <a:prstGeom prst="rect">
            <a:avLst/>
          </a:prstGeom>
          <a:noFill/>
          <a:ln>
            <a:noFill/>
          </a:ln>
        </p:spPr>
      </p:pic>
      <p:pic>
        <p:nvPicPr>
          <p:cNvPr id="193" name="Google Shape;193;p23"/>
          <p:cNvPicPr preferRelativeResize="0"/>
          <p:nvPr/>
        </p:nvPicPr>
        <p:blipFill>
          <a:blip r:embed="rId4">
            <a:alphaModFix/>
          </a:blip>
          <a:stretch>
            <a:fillRect/>
          </a:stretch>
        </p:blipFill>
        <p:spPr>
          <a:xfrm rot="10800000">
            <a:off x="7397922" y="3458050"/>
            <a:ext cx="2675651" cy="2713550"/>
          </a:xfrm>
          <a:prstGeom prst="rect">
            <a:avLst/>
          </a:prstGeom>
          <a:noFill/>
          <a:ln>
            <a:noFill/>
          </a:ln>
        </p:spPr>
      </p:pic>
      <p:pic>
        <p:nvPicPr>
          <p:cNvPr id="194" name="Google Shape;194;p23"/>
          <p:cNvPicPr preferRelativeResize="0"/>
          <p:nvPr/>
        </p:nvPicPr>
        <p:blipFill>
          <a:blip r:embed="rId5">
            <a:alphaModFix/>
          </a:blip>
          <a:stretch>
            <a:fillRect/>
          </a:stretch>
        </p:blipFill>
        <p:spPr>
          <a:xfrm flipH="1" rot="-2699997">
            <a:off x="-1501425" y="-668061"/>
            <a:ext cx="4400439" cy="2595571"/>
          </a:xfrm>
          <a:prstGeom prst="rect">
            <a:avLst/>
          </a:prstGeom>
          <a:noFill/>
          <a:ln>
            <a:noFill/>
          </a:ln>
        </p:spPr>
      </p:pic>
      <p:pic>
        <p:nvPicPr>
          <p:cNvPr id="195" name="Google Shape;195;p23"/>
          <p:cNvPicPr preferRelativeResize="0"/>
          <p:nvPr/>
        </p:nvPicPr>
        <p:blipFill>
          <a:blip r:embed="rId5">
            <a:alphaModFix/>
          </a:blip>
          <a:stretch>
            <a:fillRect/>
          </a:stretch>
        </p:blipFill>
        <p:spPr>
          <a:xfrm rot="2699997">
            <a:off x="6116016" y="-668061"/>
            <a:ext cx="4400439" cy="259557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96" name="Shape 196"/>
        <p:cNvGrpSpPr/>
        <p:nvPr/>
      </p:nvGrpSpPr>
      <p:grpSpPr>
        <a:xfrm>
          <a:off x="0" y="0"/>
          <a:ext cx="0" cy="0"/>
          <a:chOff x="0" y="0"/>
          <a:chExt cx="0" cy="0"/>
        </a:xfrm>
      </p:grpSpPr>
      <p:sp>
        <p:nvSpPr>
          <p:cNvPr id="197" name="Google Shape;197;p2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98" name="Shape 198"/>
        <p:cNvGrpSpPr/>
        <p:nvPr/>
      </p:nvGrpSpPr>
      <p:grpSpPr>
        <a:xfrm>
          <a:off x="0" y="0"/>
          <a:ext cx="0" cy="0"/>
          <a:chOff x="0" y="0"/>
          <a:chExt cx="0" cy="0"/>
        </a:xfrm>
      </p:grpSpPr>
      <p:pic>
        <p:nvPicPr>
          <p:cNvPr id="199" name="Google Shape;199;p25"/>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00" name="Google Shape;200;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01" name="Google Shape;201;p25"/>
          <p:cNvPicPr preferRelativeResize="0"/>
          <p:nvPr/>
        </p:nvPicPr>
        <p:blipFill>
          <a:blip r:embed="rId3">
            <a:alphaModFix/>
          </a:blip>
          <a:stretch>
            <a:fillRect/>
          </a:stretch>
        </p:blipFill>
        <p:spPr>
          <a:xfrm flipH="1" rot="-8100000">
            <a:off x="-2019592" y="1968468"/>
            <a:ext cx="4916876" cy="3637251"/>
          </a:xfrm>
          <a:prstGeom prst="rect">
            <a:avLst/>
          </a:prstGeom>
          <a:noFill/>
          <a:ln>
            <a:noFill/>
          </a:ln>
        </p:spPr>
      </p:pic>
      <p:grpSp>
        <p:nvGrpSpPr>
          <p:cNvPr id="202" name="Google Shape;202;p25"/>
          <p:cNvGrpSpPr/>
          <p:nvPr/>
        </p:nvGrpSpPr>
        <p:grpSpPr>
          <a:xfrm>
            <a:off x="2571750" y="4405300"/>
            <a:ext cx="1660050" cy="554100"/>
            <a:chOff x="439750" y="360325"/>
            <a:chExt cx="1660050" cy="554100"/>
          </a:xfrm>
        </p:grpSpPr>
        <p:sp>
          <p:nvSpPr>
            <p:cNvPr id="203" name="Google Shape;203;p25"/>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5"/>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5"/>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6" name="Google Shape;206;p25"/>
          <p:cNvPicPr preferRelativeResize="0"/>
          <p:nvPr/>
        </p:nvPicPr>
        <p:blipFill>
          <a:blip r:embed="rId4">
            <a:alphaModFix/>
          </a:blip>
          <a:stretch>
            <a:fillRect/>
          </a:stretch>
        </p:blipFill>
        <p:spPr>
          <a:xfrm flipH="1" rot="2700000">
            <a:off x="7981919" y="1068962"/>
            <a:ext cx="2675653" cy="2713552"/>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207" name="Shape 207"/>
        <p:cNvGrpSpPr/>
        <p:nvPr/>
      </p:nvGrpSpPr>
      <p:grpSpPr>
        <a:xfrm>
          <a:off x="0" y="0"/>
          <a:ext cx="0" cy="0"/>
          <a:chOff x="0" y="0"/>
          <a:chExt cx="0" cy="0"/>
        </a:xfrm>
      </p:grpSpPr>
      <p:pic>
        <p:nvPicPr>
          <p:cNvPr id="208" name="Google Shape;208;p26"/>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09" name="Google Shape;209;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10" name="Google Shape;210;p26"/>
          <p:cNvPicPr preferRelativeResize="0"/>
          <p:nvPr/>
        </p:nvPicPr>
        <p:blipFill>
          <a:blip r:embed="rId3">
            <a:alphaModFix/>
          </a:blip>
          <a:stretch>
            <a:fillRect/>
          </a:stretch>
        </p:blipFill>
        <p:spPr>
          <a:xfrm flipH="1" rot="-2700000">
            <a:off x="-1745205" y="-1475695"/>
            <a:ext cx="4916876" cy="3637251"/>
          </a:xfrm>
          <a:prstGeom prst="rect">
            <a:avLst/>
          </a:prstGeom>
          <a:noFill/>
          <a:ln>
            <a:noFill/>
          </a:ln>
        </p:spPr>
      </p:pic>
      <p:pic>
        <p:nvPicPr>
          <p:cNvPr id="211" name="Google Shape;211;p26"/>
          <p:cNvPicPr preferRelativeResize="0"/>
          <p:nvPr/>
        </p:nvPicPr>
        <p:blipFill>
          <a:blip r:embed="rId4">
            <a:alphaModFix/>
          </a:blip>
          <a:stretch>
            <a:fillRect/>
          </a:stretch>
        </p:blipFill>
        <p:spPr>
          <a:xfrm flipH="1">
            <a:off x="7386647" y="-1022400"/>
            <a:ext cx="2675651" cy="271355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212" name="Shape 212"/>
        <p:cNvGrpSpPr/>
        <p:nvPr/>
      </p:nvGrpSpPr>
      <p:grpSpPr>
        <a:xfrm>
          <a:off x="0" y="0"/>
          <a:ext cx="0" cy="0"/>
          <a:chOff x="0" y="0"/>
          <a:chExt cx="0" cy="0"/>
        </a:xfrm>
      </p:grpSpPr>
      <p:pic>
        <p:nvPicPr>
          <p:cNvPr id="213" name="Google Shape;213;p27"/>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14" name="Google Shape;214;p2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15" name="Google Shape;215;p27"/>
          <p:cNvPicPr preferRelativeResize="0"/>
          <p:nvPr/>
        </p:nvPicPr>
        <p:blipFill>
          <a:blip r:embed="rId3">
            <a:alphaModFix/>
          </a:blip>
          <a:stretch>
            <a:fillRect/>
          </a:stretch>
        </p:blipFill>
        <p:spPr>
          <a:xfrm flipH="1" rot="8100000">
            <a:off x="5641433" y="3198605"/>
            <a:ext cx="4916876" cy="3637251"/>
          </a:xfrm>
          <a:prstGeom prst="rect">
            <a:avLst/>
          </a:prstGeom>
          <a:noFill/>
          <a:ln>
            <a:noFill/>
          </a:ln>
        </p:spPr>
      </p:pic>
      <p:pic>
        <p:nvPicPr>
          <p:cNvPr id="216" name="Google Shape;216;p27"/>
          <p:cNvPicPr preferRelativeResize="0"/>
          <p:nvPr/>
        </p:nvPicPr>
        <p:blipFill>
          <a:blip r:embed="rId3">
            <a:alphaModFix/>
          </a:blip>
          <a:stretch>
            <a:fillRect/>
          </a:stretch>
        </p:blipFill>
        <p:spPr>
          <a:xfrm rot="-8100000">
            <a:off x="-1414317" y="3198605"/>
            <a:ext cx="4916876" cy="3637251"/>
          </a:xfrm>
          <a:prstGeom prst="rect">
            <a:avLst/>
          </a:prstGeom>
          <a:noFill/>
          <a:ln>
            <a:noFill/>
          </a:ln>
        </p:spPr>
      </p:pic>
      <p:pic>
        <p:nvPicPr>
          <p:cNvPr id="217" name="Google Shape;217;p27"/>
          <p:cNvPicPr preferRelativeResize="0"/>
          <p:nvPr/>
        </p:nvPicPr>
        <p:blipFill>
          <a:blip r:embed="rId4">
            <a:alphaModFix/>
          </a:blip>
          <a:stretch>
            <a:fillRect/>
          </a:stretch>
        </p:blipFill>
        <p:spPr>
          <a:xfrm>
            <a:off x="-940903" y="-1022400"/>
            <a:ext cx="2675651" cy="2713550"/>
          </a:xfrm>
          <a:prstGeom prst="rect">
            <a:avLst/>
          </a:prstGeom>
          <a:noFill/>
          <a:ln>
            <a:noFill/>
          </a:ln>
        </p:spPr>
      </p:pic>
      <p:pic>
        <p:nvPicPr>
          <p:cNvPr id="218" name="Google Shape;218;p27"/>
          <p:cNvPicPr preferRelativeResize="0"/>
          <p:nvPr/>
        </p:nvPicPr>
        <p:blipFill>
          <a:blip r:embed="rId4">
            <a:alphaModFix/>
          </a:blip>
          <a:stretch>
            <a:fillRect/>
          </a:stretch>
        </p:blipFill>
        <p:spPr>
          <a:xfrm flipH="1">
            <a:off x="7386647" y="-1022400"/>
            <a:ext cx="2675651" cy="271355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6">
    <p:spTree>
      <p:nvGrpSpPr>
        <p:cNvPr id="219" name="Shape 219"/>
        <p:cNvGrpSpPr/>
        <p:nvPr/>
      </p:nvGrpSpPr>
      <p:grpSpPr>
        <a:xfrm>
          <a:off x="0" y="0"/>
          <a:ext cx="0" cy="0"/>
          <a:chOff x="0" y="0"/>
          <a:chExt cx="0" cy="0"/>
        </a:xfrm>
      </p:grpSpPr>
      <p:pic>
        <p:nvPicPr>
          <p:cNvPr id="220" name="Google Shape;220;p28"/>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21" name="Google Shape;221;p28"/>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22" name="Google Shape;222;p28"/>
          <p:cNvPicPr preferRelativeResize="0"/>
          <p:nvPr/>
        </p:nvPicPr>
        <p:blipFill>
          <a:blip r:embed="rId3">
            <a:alphaModFix/>
          </a:blip>
          <a:stretch>
            <a:fillRect/>
          </a:stretch>
        </p:blipFill>
        <p:spPr>
          <a:xfrm rot="5400000">
            <a:off x="6533986" y="246113"/>
            <a:ext cx="6530724" cy="4831100"/>
          </a:xfrm>
          <a:prstGeom prst="rect">
            <a:avLst/>
          </a:prstGeom>
          <a:noFill/>
          <a:ln>
            <a:noFill/>
          </a:ln>
        </p:spPr>
      </p:pic>
      <p:pic>
        <p:nvPicPr>
          <p:cNvPr id="223" name="Google Shape;223;p28"/>
          <p:cNvPicPr preferRelativeResize="0"/>
          <p:nvPr/>
        </p:nvPicPr>
        <p:blipFill>
          <a:blip r:embed="rId4">
            <a:alphaModFix/>
          </a:blip>
          <a:stretch>
            <a:fillRect/>
          </a:stretch>
        </p:blipFill>
        <p:spPr>
          <a:xfrm rot="-4940687">
            <a:off x="-745933" y="3988148"/>
            <a:ext cx="1651165" cy="1674553"/>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7">
    <p:spTree>
      <p:nvGrpSpPr>
        <p:cNvPr id="224" name="Shape 224"/>
        <p:cNvGrpSpPr/>
        <p:nvPr/>
      </p:nvGrpSpPr>
      <p:grpSpPr>
        <a:xfrm>
          <a:off x="0" y="0"/>
          <a:ext cx="0" cy="0"/>
          <a:chOff x="0" y="0"/>
          <a:chExt cx="0" cy="0"/>
        </a:xfrm>
      </p:grpSpPr>
      <p:pic>
        <p:nvPicPr>
          <p:cNvPr id="225" name="Google Shape;225;p29"/>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26" name="Google Shape;226;p29"/>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27" name="Google Shape;227;p29"/>
          <p:cNvPicPr preferRelativeResize="0"/>
          <p:nvPr/>
        </p:nvPicPr>
        <p:blipFill>
          <a:blip r:embed="rId3">
            <a:alphaModFix/>
          </a:blip>
          <a:stretch>
            <a:fillRect/>
          </a:stretch>
        </p:blipFill>
        <p:spPr>
          <a:xfrm rot="2700000">
            <a:off x="5677658" y="-1523520"/>
            <a:ext cx="4916876" cy="3637251"/>
          </a:xfrm>
          <a:prstGeom prst="rect">
            <a:avLst/>
          </a:prstGeom>
          <a:noFill/>
          <a:ln>
            <a:noFill/>
          </a:ln>
        </p:spPr>
      </p:pic>
      <p:grpSp>
        <p:nvGrpSpPr>
          <p:cNvPr id="228" name="Google Shape;228;p29"/>
          <p:cNvGrpSpPr/>
          <p:nvPr/>
        </p:nvGrpSpPr>
        <p:grpSpPr>
          <a:xfrm>
            <a:off x="387225" y="327175"/>
            <a:ext cx="1660050" cy="554100"/>
            <a:chOff x="439750" y="360325"/>
            <a:chExt cx="1660050" cy="554100"/>
          </a:xfrm>
        </p:grpSpPr>
        <p:sp>
          <p:nvSpPr>
            <p:cNvPr id="229" name="Google Shape;229;p29"/>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9"/>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TITLE_ONLY_8">
    <p:spTree>
      <p:nvGrpSpPr>
        <p:cNvPr id="232" name="Shape 232"/>
        <p:cNvGrpSpPr/>
        <p:nvPr/>
      </p:nvGrpSpPr>
      <p:grpSpPr>
        <a:xfrm>
          <a:off x="0" y="0"/>
          <a:ext cx="0" cy="0"/>
          <a:chOff x="0" y="0"/>
          <a:chExt cx="0" cy="0"/>
        </a:xfrm>
      </p:grpSpPr>
      <p:pic>
        <p:nvPicPr>
          <p:cNvPr id="233" name="Google Shape;233;p30"/>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234" name="Google Shape;234;p30"/>
          <p:cNvPicPr preferRelativeResize="0"/>
          <p:nvPr/>
        </p:nvPicPr>
        <p:blipFill>
          <a:blip r:embed="rId3">
            <a:alphaModFix/>
          </a:blip>
          <a:stretch>
            <a:fillRect/>
          </a:stretch>
        </p:blipFill>
        <p:spPr>
          <a:xfrm flipH="1" rot="2699998">
            <a:off x="5237862" y="-958278"/>
            <a:ext cx="6530725" cy="4831102"/>
          </a:xfrm>
          <a:prstGeom prst="rect">
            <a:avLst/>
          </a:prstGeom>
          <a:noFill/>
          <a:ln>
            <a:noFill/>
          </a:ln>
        </p:spPr>
      </p:pic>
      <p:sp>
        <p:nvSpPr>
          <p:cNvPr id="235" name="Google Shape;235;p30"/>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36" name="Google Shape;236;p30"/>
          <p:cNvPicPr preferRelativeResize="0"/>
          <p:nvPr/>
        </p:nvPicPr>
        <p:blipFill>
          <a:blip r:embed="rId4">
            <a:alphaModFix/>
          </a:blip>
          <a:stretch>
            <a:fillRect/>
          </a:stretch>
        </p:blipFill>
        <p:spPr>
          <a:xfrm flipH="1" rot="10800000">
            <a:off x="-875853" y="3408775"/>
            <a:ext cx="2675651" cy="27135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pic>
        <p:nvPicPr>
          <p:cNvPr id="23" name="Google Shape;23;p4"/>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24" name="Google Shape;24;p4"/>
          <p:cNvPicPr preferRelativeResize="0"/>
          <p:nvPr/>
        </p:nvPicPr>
        <p:blipFill>
          <a:blip r:embed="rId3">
            <a:alphaModFix/>
          </a:blip>
          <a:stretch>
            <a:fillRect/>
          </a:stretch>
        </p:blipFill>
        <p:spPr>
          <a:xfrm flipH="1" rot="8099998">
            <a:off x="4585862" y="1867022"/>
            <a:ext cx="6530725" cy="4831102"/>
          </a:xfrm>
          <a:prstGeom prst="rect">
            <a:avLst/>
          </a:prstGeom>
          <a:noFill/>
          <a:ln>
            <a:noFill/>
          </a:ln>
        </p:spPr>
      </p:pic>
      <p:sp>
        <p:nvSpPr>
          <p:cNvPr id="25" name="Google Shape;25;p4"/>
          <p:cNvSpPr txBox="1"/>
          <p:nvPr>
            <p:ph idx="1" type="body"/>
          </p:nvPr>
        </p:nvSpPr>
        <p:spPr>
          <a:xfrm>
            <a:off x="713225" y="1559100"/>
            <a:ext cx="4253700" cy="20253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accent1"/>
              </a:buClr>
              <a:buSzPts val="1500"/>
              <a:buFont typeface="Chivo"/>
              <a:buChar char="●"/>
              <a:defRPr sz="1400"/>
            </a:lvl1pPr>
            <a:lvl2pPr indent="-323850" lvl="1" marL="914400">
              <a:spcBef>
                <a:spcPts val="0"/>
              </a:spcBef>
              <a:spcAft>
                <a:spcPts val="0"/>
              </a:spcAft>
              <a:buClr>
                <a:srgbClr val="434343"/>
              </a:buClr>
              <a:buSzPts val="1500"/>
              <a:buFont typeface="Roboto Condensed Light"/>
              <a:buChar char="○"/>
              <a:defRPr/>
            </a:lvl2pPr>
            <a:lvl3pPr indent="-323850" lvl="2" marL="1371600">
              <a:spcBef>
                <a:spcPts val="0"/>
              </a:spcBef>
              <a:spcAft>
                <a:spcPts val="0"/>
              </a:spcAft>
              <a:buClr>
                <a:srgbClr val="434343"/>
              </a:buClr>
              <a:buSzPts val="1500"/>
              <a:buFont typeface="Roboto Condensed Light"/>
              <a:buChar char="■"/>
              <a:defRPr/>
            </a:lvl3pPr>
            <a:lvl4pPr indent="-323850" lvl="3" marL="1828800">
              <a:spcBef>
                <a:spcPts val="0"/>
              </a:spcBef>
              <a:spcAft>
                <a:spcPts val="0"/>
              </a:spcAft>
              <a:buClr>
                <a:srgbClr val="434343"/>
              </a:buClr>
              <a:buSzPts val="1500"/>
              <a:buFont typeface="Roboto Condensed Light"/>
              <a:buChar char="●"/>
              <a:defRPr/>
            </a:lvl4pPr>
            <a:lvl5pPr indent="-323850" lvl="4" marL="2286000">
              <a:spcBef>
                <a:spcPts val="0"/>
              </a:spcBef>
              <a:spcAft>
                <a:spcPts val="0"/>
              </a:spcAft>
              <a:buClr>
                <a:srgbClr val="434343"/>
              </a:buClr>
              <a:buSzPts val="1500"/>
              <a:buFont typeface="Roboto Condensed Light"/>
              <a:buChar char="○"/>
              <a:defRPr/>
            </a:lvl5pPr>
            <a:lvl6pPr indent="-323850" lvl="5" marL="2743200">
              <a:spcBef>
                <a:spcPts val="0"/>
              </a:spcBef>
              <a:spcAft>
                <a:spcPts val="0"/>
              </a:spcAft>
              <a:buClr>
                <a:srgbClr val="434343"/>
              </a:buClr>
              <a:buSzPts val="1500"/>
              <a:buFont typeface="Roboto Condensed Light"/>
              <a:buChar char="■"/>
              <a:defRPr/>
            </a:lvl6pPr>
            <a:lvl7pPr indent="-323850" lvl="6" marL="3200400">
              <a:spcBef>
                <a:spcPts val="0"/>
              </a:spcBef>
              <a:spcAft>
                <a:spcPts val="0"/>
              </a:spcAft>
              <a:buClr>
                <a:srgbClr val="434343"/>
              </a:buClr>
              <a:buSzPts val="1500"/>
              <a:buFont typeface="Roboto Condensed Light"/>
              <a:buChar char="●"/>
              <a:defRPr/>
            </a:lvl7pPr>
            <a:lvl8pPr indent="-323850" lvl="7" marL="3657600">
              <a:spcBef>
                <a:spcPts val="0"/>
              </a:spcBef>
              <a:spcAft>
                <a:spcPts val="0"/>
              </a:spcAft>
              <a:buClr>
                <a:srgbClr val="434343"/>
              </a:buClr>
              <a:buSzPts val="1500"/>
              <a:buFont typeface="Roboto Condensed Light"/>
              <a:buChar char="○"/>
              <a:defRPr/>
            </a:lvl8pPr>
            <a:lvl9pPr indent="-323850" lvl="8" marL="4114800">
              <a:spcBef>
                <a:spcPts val="0"/>
              </a:spcBef>
              <a:spcAft>
                <a:spcPts val="0"/>
              </a:spcAft>
              <a:buClr>
                <a:srgbClr val="434343"/>
              </a:buClr>
              <a:buSzPts val="1500"/>
              <a:buFont typeface="Roboto Condensed Light"/>
              <a:buChar char="■"/>
              <a:defRPr/>
            </a:lvl9pPr>
          </a:lstStyle>
          <a:p/>
        </p:txBody>
      </p:sp>
      <p:sp>
        <p:nvSpPr>
          <p:cNvPr id="26" name="Google Shape;26;p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4"/>
          <p:cNvSpPr/>
          <p:nvPr>
            <p:ph idx="2" type="pic"/>
          </p:nvPr>
        </p:nvSpPr>
        <p:spPr>
          <a:xfrm>
            <a:off x="5262648" y="1347750"/>
            <a:ext cx="2859600" cy="2448000"/>
          </a:xfrm>
          <a:prstGeom prst="hexagon">
            <a:avLst>
              <a:gd fmla="val 25000" name="adj"/>
              <a:gd fmla="val 115470" name="vf"/>
            </a:avLst>
          </a:prstGeom>
          <a:noFill/>
          <a:ln cap="flat" cmpd="sng" w="9525">
            <a:solidFill>
              <a:schemeClr val="accent1"/>
            </a:solidFill>
            <a:prstDash val="solid"/>
            <a:round/>
            <a:headEnd len="sm" w="sm" type="none"/>
            <a:tailEnd len="sm" w="sm" type="none"/>
          </a:ln>
        </p:spPr>
      </p:sp>
      <p:grpSp>
        <p:nvGrpSpPr>
          <p:cNvPr id="28" name="Google Shape;28;p4"/>
          <p:cNvGrpSpPr/>
          <p:nvPr/>
        </p:nvGrpSpPr>
        <p:grpSpPr>
          <a:xfrm>
            <a:off x="713225" y="4272300"/>
            <a:ext cx="1660050" cy="554100"/>
            <a:chOff x="439750" y="360325"/>
            <a:chExt cx="1660050" cy="554100"/>
          </a:xfrm>
        </p:grpSpPr>
        <p:sp>
          <p:nvSpPr>
            <p:cNvPr id="29" name="Google Shape;29;p4"/>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 name="Google Shape;32;p4"/>
          <p:cNvPicPr preferRelativeResize="0"/>
          <p:nvPr/>
        </p:nvPicPr>
        <p:blipFill>
          <a:blip r:embed="rId4">
            <a:alphaModFix/>
          </a:blip>
          <a:stretch>
            <a:fillRect/>
          </a:stretch>
        </p:blipFill>
        <p:spPr>
          <a:xfrm flipH="1">
            <a:off x="7515547" y="-1075025"/>
            <a:ext cx="2675651" cy="271355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_1">
    <p:spTree>
      <p:nvGrpSpPr>
        <p:cNvPr id="237" name="Shape 237"/>
        <p:cNvGrpSpPr/>
        <p:nvPr/>
      </p:nvGrpSpPr>
      <p:grpSpPr>
        <a:xfrm>
          <a:off x="0" y="0"/>
          <a:ext cx="0" cy="0"/>
          <a:chOff x="0" y="0"/>
          <a:chExt cx="0" cy="0"/>
        </a:xfrm>
      </p:grpSpPr>
      <p:pic>
        <p:nvPicPr>
          <p:cNvPr id="238" name="Google Shape;238;p31"/>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39" name="Google Shape;239;p31"/>
          <p:cNvSpPr txBox="1"/>
          <p:nvPr>
            <p:ph idx="1" type="body"/>
          </p:nvPr>
        </p:nvSpPr>
        <p:spPr>
          <a:xfrm>
            <a:off x="720025" y="1254600"/>
            <a:ext cx="7717500" cy="982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240" name="Google Shape;240;p3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a:solidFill>
                  <a:schemeClr val="accent3"/>
                </a:solidFill>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pic>
        <p:nvPicPr>
          <p:cNvPr id="241" name="Google Shape;241;p31"/>
          <p:cNvPicPr preferRelativeResize="0"/>
          <p:nvPr/>
        </p:nvPicPr>
        <p:blipFill>
          <a:blip r:embed="rId3">
            <a:alphaModFix/>
          </a:blip>
          <a:stretch>
            <a:fillRect/>
          </a:stretch>
        </p:blipFill>
        <p:spPr>
          <a:xfrm rot="2700000">
            <a:off x="4667759" y="-2506075"/>
            <a:ext cx="6632527" cy="4906396"/>
          </a:xfrm>
          <a:prstGeom prst="rect">
            <a:avLst/>
          </a:prstGeom>
          <a:noFill/>
          <a:ln>
            <a:noFill/>
          </a:ln>
        </p:spPr>
      </p:pic>
      <p:pic>
        <p:nvPicPr>
          <p:cNvPr id="242" name="Google Shape;242;p31"/>
          <p:cNvPicPr preferRelativeResize="0"/>
          <p:nvPr/>
        </p:nvPicPr>
        <p:blipFill>
          <a:blip r:embed="rId3">
            <a:alphaModFix/>
          </a:blip>
          <a:stretch>
            <a:fillRect/>
          </a:stretch>
        </p:blipFill>
        <p:spPr>
          <a:xfrm rot="-8100000">
            <a:off x="-2224591" y="2738625"/>
            <a:ext cx="6632527" cy="4906396"/>
          </a:xfrm>
          <a:prstGeom prst="rect">
            <a:avLst/>
          </a:prstGeom>
          <a:noFill/>
          <a:ln>
            <a:noFill/>
          </a:ln>
        </p:spPr>
      </p:pic>
      <p:grpSp>
        <p:nvGrpSpPr>
          <p:cNvPr id="243" name="Google Shape;243;p31"/>
          <p:cNvGrpSpPr/>
          <p:nvPr/>
        </p:nvGrpSpPr>
        <p:grpSpPr>
          <a:xfrm rot="5400000">
            <a:off x="7744975" y="3328763"/>
            <a:ext cx="1660050" cy="554100"/>
            <a:chOff x="439750" y="360325"/>
            <a:chExt cx="1660050" cy="554100"/>
          </a:xfrm>
        </p:grpSpPr>
        <p:sp>
          <p:nvSpPr>
            <p:cNvPr id="244" name="Google Shape;244;p31"/>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1"/>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1"/>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2_1_1">
    <p:spTree>
      <p:nvGrpSpPr>
        <p:cNvPr id="247" name="Shape 247"/>
        <p:cNvGrpSpPr/>
        <p:nvPr/>
      </p:nvGrpSpPr>
      <p:grpSpPr>
        <a:xfrm>
          <a:off x="0" y="0"/>
          <a:ext cx="0" cy="0"/>
          <a:chOff x="0" y="0"/>
          <a:chExt cx="0" cy="0"/>
        </a:xfrm>
      </p:grpSpPr>
      <p:pic>
        <p:nvPicPr>
          <p:cNvPr id="248" name="Google Shape;248;p32"/>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49" name="Google Shape;249;p32"/>
          <p:cNvSpPr txBox="1"/>
          <p:nvPr>
            <p:ph idx="1" type="subTitle"/>
          </p:nvPr>
        </p:nvSpPr>
        <p:spPr>
          <a:xfrm>
            <a:off x="827225" y="2751376"/>
            <a:ext cx="2258100" cy="476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50" name="Google Shape;250;p32"/>
          <p:cNvSpPr txBox="1"/>
          <p:nvPr>
            <p:ph idx="2" type="subTitle"/>
          </p:nvPr>
        </p:nvSpPr>
        <p:spPr>
          <a:xfrm>
            <a:off x="827225" y="3227714"/>
            <a:ext cx="2258100" cy="720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51" name="Google Shape;251;p32"/>
          <p:cNvSpPr txBox="1"/>
          <p:nvPr>
            <p:ph idx="3" type="subTitle"/>
          </p:nvPr>
        </p:nvSpPr>
        <p:spPr>
          <a:xfrm>
            <a:off x="3442950" y="2751376"/>
            <a:ext cx="2258100" cy="476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52" name="Google Shape;252;p32"/>
          <p:cNvSpPr txBox="1"/>
          <p:nvPr>
            <p:ph idx="4" type="subTitle"/>
          </p:nvPr>
        </p:nvSpPr>
        <p:spPr>
          <a:xfrm>
            <a:off x="3442950" y="3227714"/>
            <a:ext cx="2258100" cy="720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53" name="Google Shape;253;p32"/>
          <p:cNvSpPr txBox="1"/>
          <p:nvPr>
            <p:ph idx="5" type="subTitle"/>
          </p:nvPr>
        </p:nvSpPr>
        <p:spPr>
          <a:xfrm>
            <a:off x="6058675" y="2751376"/>
            <a:ext cx="2258100" cy="476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54" name="Google Shape;254;p32"/>
          <p:cNvSpPr txBox="1"/>
          <p:nvPr>
            <p:ph idx="6" type="subTitle"/>
          </p:nvPr>
        </p:nvSpPr>
        <p:spPr>
          <a:xfrm>
            <a:off x="6058674" y="3227714"/>
            <a:ext cx="2258100" cy="720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55" name="Google Shape;255;p32"/>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pic>
        <p:nvPicPr>
          <p:cNvPr id="256" name="Google Shape;256;p32"/>
          <p:cNvPicPr preferRelativeResize="0"/>
          <p:nvPr/>
        </p:nvPicPr>
        <p:blipFill>
          <a:blip r:embed="rId3">
            <a:alphaModFix/>
          </a:blip>
          <a:stretch>
            <a:fillRect/>
          </a:stretch>
        </p:blipFill>
        <p:spPr>
          <a:xfrm flipH="1" rot="8100000">
            <a:off x="5779158" y="3466068"/>
            <a:ext cx="4916876" cy="3637251"/>
          </a:xfrm>
          <a:prstGeom prst="rect">
            <a:avLst/>
          </a:prstGeom>
          <a:noFill/>
          <a:ln>
            <a:noFill/>
          </a:ln>
        </p:spPr>
      </p:pic>
      <p:pic>
        <p:nvPicPr>
          <p:cNvPr id="257" name="Google Shape;257;p32"/>
          <p:cNvPicPr preferRelativeResize="0"/>
          <p:nvPr/>
        </p:nvPicPr>
        <p:blipFill>
          <a:blip r:embed="rId3">
            <a:alphaModFix/>
          </a:blip>
          <a:stretch>
            <a:fillRect/>
          </a:stretch>
        </p:blipFill>
        <p:spPr>
          <a:xfrm rot="-8100000">
            <a:off x="-1276592" y="3466068"/>
            <a:ext cx="4916876" cy="3637251"/>
          </a:xfrm>
          <a:prstGeom prst="rect">
            <a:avLst/>
          </a:prstGeom>
          <a:noFill/>
          <a:ln>
            <a:noFill/>
          </a:ln>
        </p:spPr>
      </p:pic>
      <p:pic>
        <p:nvPicPr>
          <p:cNvPr id="258" name="Google Shape;258;p32"/>
          <p:cNvPicPr preferRelativeResize="0"/>
          <p:nvPr/>
        </p:nvPicPr>
        <p:blipFill>
          <a:blip r:embed="rId3">
            <a:alphaModFix/>
          </a:blip>
          <a:stretch>
            <a:fillRect/>
          </a:stretch>
        </p:blipFill>
        <p:spPr>
          <a:xfrm flipH="1" rot="-2700000">
            <a:off x="-1433967" y="-1930382"/>
            <a:ext cx="4916876" cy="3637251"/>
          </a:xfrm>
          <a:prstGeom prst="rect">
            <a:avLst/>
          </a:prstGeom>
          <a:noFill/>
          <a:ln>
            <a:noFill/>
          </a:ln>
        </p:spPr>
      </p:pic>
      <p:pic>
        <p:nvPicPr>
          <p:cNvPr id="259" name="Google Shape;259;p32"/>
          <p:cNvPicPr preferRelativeResize="0"/>
          <p:nvPr/>
        </p:nvPicPr>
        <p:blipFill>
          <a:blip r:embed="rId3">
            <a:alphaModFix/>
          </a:blip>
          <a:stretch>
            <a:fillRect/>
          </a:stretch>
        </p:blipFill>
        <p:spPr>
          <a:xfrm rot="2700000">
            <a:off x="5621783" y="-1930382"/>
            <a:ext cx="4916876" cy="3637251"/>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_1_1_1">
    <p:spTree>
      <p:nvGrpSpPr>
        <p:cNvPr id="260" name="Shape 260"/>
        <p:cNvGrpSpPr/>
        <p:nvPr/>
      </p:nvGrpSpPr>
      <p:grpSpPr>
        <a:xfrm>
          <a:off x="0" y="0"/>
          <a:ext cx="0" cy="0"/>
          <a:chOff x="0" y="0"/>
          <a:chExt cx="0" cy="0"/>
        </a:xfrm>
      </p:grpSpPr>
      <p:pic>
        <p:nvPicPr>
          <p:cNvPr id="261" name="Google Shape;261;p33"/>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62" name="Google Shape;262;p33"/>
          <p:cNvSpPr txBox="1"/>
          <p:nvPr>
            <p:ph idx="1" type="subTitle"/>
          </p:nvPr>
        </p:nvSpPr>
        <p:spPr>
          <a:xfrm>
            <a:off x="713227" y="2921925"/>
            <a:ext cx="24714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63" name="Google Shape;263;p33"/>
          <p:cNvSpPr txBox="1"/>
          <p:nvPr>
            <p:ph idx="2" type="subTitle"/>
          </p:nvPr>
        </p:nvSpPr>
        <p:spPr>
          <a:xfrm>
            <a:off x="713225" y="3293302"/>
            <a:ext cx="2471400" cy="115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64" name="Google Shape;264;p33"/>
          <p:cNvSpPr txBox="1"/>
          <p:nvPr>
            <p:ph idx="3" type="subTitle"/>
          </p:nvPr>
        </p:nvSpPr>
        <p:spPr>
          <a:xfrm>
            <a:off x="3336300" y="2312325"/>
            <a:ext cx="24714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65" name="Google Shape;265;p33"/>
          <p:cNvSpPr txBox="1"/>
          <p:nvPr>
            <p:ph idx="4" type="subTitle"/>
          </p:nvPr>
        </p:nvSpPr>
        <p:spPr>
          <a:xfrm>
            <a:off x="3336300" y="2683702"/>
            <a:ext cx="2471400" cy="115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66" name="Google Shape;266;p33"/>
          <p:cNvSpPr txBox="1"/>
          <p:nvPr>
            <p:ph idx="5" type="subTitle"/>
          </p:nvPr>
        </p:nvSpPr>
        <p:spPr>
          <a:xfrm>
            <a:off x="5959375" y="2921925"/>
            <a:ext cx="24714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67" name="Google Shape;267;p33"/>
          <p:cNvSpPr txBox="1"/>
          <p:nvPr>
            <p:ph idx="6" type="subTitle"/>
          </p:nvPr>
        </p:nvSpPr>
        <p:spPr>
          <a:xfrm>
            <a:off x="5959375" y="3293302"/>
            <a:ext cx="2471400" cy="115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68" name="Google Shape;268;p3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69" name="Google Shape;269;p33"/>
          <p:cNvPicPr preferRelativeResize="0"/>
          <p:nvPr/>
        </p:nvPicPr>
        <p:blipFill>
          <a:blip r:embed="rId3">
            <a:alphaModFix/>
          </a:blip>
          <a:stretch>
            <a:fillRect/>
          </a:stretch>
        </p:blipFill>
        <p:spPr>
          <a:xfrm>
            <a:off x="-940903" y="-1022400"/>
            <a:ext cx="2675651" cy="2713550"/>
          </a:xfrm>
          <a:prstGeom prst="rect">
            <a:avLst/>
          </a:prstGeom>
          <a:noFill/>
          <a:ln>
            <a:noFill/>
          </a:ln>
        </p:spPr>
      </p:pic>
      <p:pic>
        <p:nvPicPr>
          <p:cNvPr id="270" name="Google Shape;270;p33"/>
          <p:cNvPicPr preferRelativeResize="0"/>
          <p:nvPr/>
        </p:nvPicPr>
        <p:blipFill>
          <a:blip r:embed="rId4">
            <a:alphaModFix/>
          </a:blip>
          <a:stretch>
            <a:fillRect/>
          </a:stretch>
        </p:blipFill>
        <p:spPr>
          <a:xfrm rot="5406303">
            <a:off x="3431414" y="3026507"/>
            <a:ext cx="2323118" cy="5143509"/>
          </a:xfrm>
          <a:prstGeom prst="rect">
            <a:avLst/>
          </a:prstGeom>
          <a:noFill/>
          <a:ln>
            <a:noFill/>
          </a:ln>
        </p:spPr>
      </p:pic>
      <p:pic>
        <p:nvPicPr>
          <p:cNvPr id="271" name="Google Shape;271;p33"/>
          <p:cNvPicPr preferRelativeResize="0"/>
          <p:nvPr/>
        </p:nvPicPr>
        <p:blipFill>
          <a:blip r:embed="rId5">
            <a:alphaModFix/>
          </a:blip>
          <a:stretch>
            <a:fillRect/>
          </a:stretch>
        </p:blipFill>
        <p:spPr>
          <a:xfrm rot="-10793696">
            <a:off x="2484513" y="3974151"/>
            <a:ext cx="4400443" cy="2595574"/>
          </a:xfrm>
          <a:prstGeom prst="rect">
            <a:avLst/>
          </a:prstGeom>
          <a:noFill/>
          <a:ln>
            <a:noFill/>
          </a:ln>
        </p:spPr>
      </p:pic>
      <p:pic>
        <p:nvPicPr>
          <p:cNvPr id="272" name="Google Shape;272;p33"/>
          <p:cNvPicPr preferRelativeResize="0"/>
          <p:nvPr/>
        </p:nvPicPr>
        <p:blipFill>
          <a:blip r:embed="rId3">
            <a:alphaModFix/>
          </a:blip>
          <a:stretch>
            <a:fillRect/>
          </a:stretch>
        </p:blipFill>
        <p:spPr>
          <a:xfrm flipH="1">
            <a:off x="7386647" y="-1022400"/>
            <a:ext cx="2675651" cy="271355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73" name="Shape 273"/>
        <p:cNvGrpSpPr/>
        <p:nvPr/>
      </p:nvGrpSpPr>
      <p:grpSpPr>
        <a:xfrm>
          <a:off x="0" y="0"/>
          <a:ext cx="0" cy="0"/>
          <a:chOff x="0" y="0"/>
          <a:chExt cx="0" cy="0"/>
        </a:xfrm>
      </p:grpSpPr>
      <p:pic>
        <p:nvPicPr>
          <p:cNvPr id="274" name="Google Shape;274;p34"/>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75" name="Google Shape;275;p34"/>
          <p:cNvSpPr txBox="1"/>
          <p:nvPr>
            <p:ph hasCustomPrompt="1" type="title"/>
          </p:nvPr>
        </p:nvSpPr>
        <p:spPr>
          <a:xfrm>
            <a:off x="2067263" y="3439350"/>
            <a:ext cx="2495100" cy="834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4800"/>
              <a:buChar char="+"/>
              <a:defRPr sz="3500"/>
            </a:lvl1pPr>
            <a:lvl2pPr lvl="1" rtl="0" algn="ctr">
              <a:spcBef>
                <a:spcPts val="0"/>
              </a:spcBef>
              <a:spcAft>
                <a:spcPts val="0"/>
              </a:spcAft>
              <a:buSzPts val="12000"/>
              <a:buChar char="+"/>
              <a:defRPr sz="12000"/>
            </a:lvl2pPr>
            <a:lvl3pPr lvl="2" rtl="0" algn="ctr">
              <a:spcBef>
                <a:spcPts val="0"/>
              </a:spcBef>
              <a:spcAft>
                <a:spcPts val="0"/>
              </a:spcAft>
              <a:buSzPts val="12000"/>
              <a:buChar char="+"/>
              <a:defRPr sz="12000"/>
            </a:lvl3pPr>
            <a:lvl4pPr lvl="3" rtl="0" algn="ctr">
              <a:spcBef>
                <a:spcPts val="0"/>
              </a:spcBef>
              <a:spcAft>
                <a:spcPts val="0"/>
              </a:spcAft>
              <a:buSzPts val="12000"/>
              <a:buChar char="+"/>
              <a:defRPr sz="12000"/>
            </a:lvl4pPr>
            <a:lvl5pPr lvl="4" rtl="0" algn="ctr">
              <a:spcBef>
                <a:spcPts val="0"/>
              </a:spcBef>
              <a:spcAft>
                <a:spcPts val="0"/>
              </a:spcAft>
              <a:buSzPts val="12000"/>
              <a:buChar char="+"/>
              <a:defRPr sz="12000"/>
            </a:lvl5pPr>
            <a:lvl6pPr lvl="5" rtl="0" algn="ctr">
              <a:spcBef>
                <a:spcPts val="0"/>
              </a:spcBef>
              <a:spcAft>
                <a:spcPts val="0"/>
              </a:spcAft>
              <a:buSzPts val="12000"/>
              <a:buChar char="+"/>
              <a:defRPr sz="12000"/>
            </a:lvl6pPr>
            <a:lvl7pPr lvl="6" rtl="0" algn="ctr">
              <a:spcBef>
                <a:spcPts val="0"/>
              </a:spcBef>
              <a:spcAft>
                <a:spcPts val="0"/>
              </a:spcAft>
              <a:buSzPts val="12000"/>
              <a:buChar char="+"/>
              <a:defRPr sz="12000"/>
            </a:lvl7pPr>
            <a:lvl8pPr lvl="7" rtl="0" algn="ctr">
              <a:spcBef>
                <a:spcPts val="0"/>
              </a:spcBef>
              <a:spcAft>
                <a:spcPts val="0"/>
              </a:spcAft>
              <a:buSzPts val="12000"/>
              <a:buChar char="+"/>
              <a:defRPr sz="12000"/>
            </a:lvl8pPr>
            <a:lvl9pPr lvl="8" rtl="0" algn="ctr">
              <a:spcBef>
                <a:spcPts val="0"/>
              </a:spcBef>
              <a:spcAft>
                <a:spcPts val="0"/>
              </a:spcAft>
              <a:buSzPts val="12000"/>
              <a:buChar char="+"/>
              <a:defRPr sz="12000"/>
            </a:lvl9pPr>
          </a:lstStyle>
          <a:p>
            <a:r>
              <a:t>xx%</a:t>
            </a:r>
          </a:p>
        </p:txBody>
      </p:sp>
      <p:sp>
        <p:nvSpPr>
          <p:cNvPr id="276" name="Google Shape;276;p34"/>
          <p:cNvSpPr txBox="1"/>
          <p:nvPr>
            <p:ph hasCustomPrompt="1" idx="2" type="title"/>
          </p:nvPr>
        </p:nvSpPr>
        <p:spPr>
          <a:xfrm>
            <a:off x="2067263" y="1416875"/>
            <a:ext cx="2495100" cy="8343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4800"/>
              <a:buNone/>
              <a:defRPr sz="35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77" name="Google Shape;277;p34"/>
          <p:cNvSpPr txBox="1"/>
          <p:nvPr>
            <p:ph hasCustomPrompt="1" idx="3" type="title"/>
          </p:nvPr>
        </p:nvSpPr>
        <p:spPr>
          <a:xfrm>
            <a:off x="2067263" y="2428125"/>
            <a:ext cx="2495100" cy="8343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4800"/>
              <a:buNone/>
              <a:defRPr sz="3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78" name="Google Shape;278;p34"/>
          <p:cNvSpPr txBox="1"/>
          <p:nvPr>
            <p:ph idx="1" type="subTitle"/>
          </p:nvPr>
        </p:nvSpPr>
        <p:spPr>
          <a:xfrm>
            <a:off x="4777300" y="3592800"/>
            <a:ext cx="2173200" cy="5274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79" name="Google Shape;279;p34"/>
          <p:cNvSpPr txBox="1"/>
          <p:nvPr>
            <p:ph idx="4" type="subTitle"/>
          </p:nvPr>
        </p:nvSpPr>
        <p:spPr>
          <a:xfrm>
            <a:off x="4777300" y="2581575"/>
            <a:ext cx="2173200" cy="5274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80" name="Google Shape;280;p34"/>
          <p:cNvSpPr txBox="1"/>
          <p:nvPr>
            <p:ph idx="5" type="subTitle"/>
          </p:nvPr>
        </p:nvSpPr>
        <p:spPr>
          <a:xfrm>
            <a:off x="4777300" y="1570325"/>
            <a:ext cx="2173200" cy="5274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81" name="Google Shape;281;p34"/>
          <p:cNvSpPr txBox="1"/>
          <p:nvPr>
            <p:ph idx="6"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pic>
        <p:nvPicPr>
          <p:cNvPr id="282" name="Google Shape;282;p34"/>
          <p:cNvPicPr preferRelativeResize="0"/>
          <p:nvPr/>
        </p:nvPicPr>
        <p:blipFill>
          <a:blip r:embed="rId3">
            <a:alphaModFix/>
          </a:blip>
          <a:stretch>
            <a:fillRect/>
          </a:stretch>
        </p:blipFill>
        <p:spPr>
          <a:xfrm flipH="1" rot="8100000">
            <a:off x="-4200897" y="582463"/>
            <a:ext cx="7657246" cy="8935621"/>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_1_4_2">
    <p:spTree>
      <p:nvGrpSpPr>
        <p:cNvPr id="283" name="Shape 283"/>
        <p:cNvGrpSpPr/>
        <p:nvPr/>
      </p:nvGrpSpPr>
      <p:grpSpPr>
        <a:xfrm>
          <a:off x="0" y="0"/>
          <a:ext cx="0" cy="0"/>
          <a:chOff x="0" y="0"/>
          <a:chExt cx="0" cy="0"/>
        </a:xfrm>
      </p:grpSpPr>
      <p:pic>
        <p:nvPicPr>
          <p:cNvPr id="284" name="Google Shape;284;p35"/>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85" name="Google Shape;285;p35"/>
          <p:cNvSpPr txBox="1"/>
          <p:nvPr>
            <p:ph idx="1" type="subTitle"/>
          </p:nvPr>
        </p:nvSpPr>
        <p:spPr>
          <a:xfrm>
            <a:off x="714044" y="2127795"/>
            <a:ext cx="21732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86" name="Google Shape;286;p35"/>
          <p:cNvSpPr txBox="1"/>
          <p:nvPr>
            <p:ph idx="2" type="subTitle"/>
          </p:nvPr>
        </p:nvSpPr>
        <p:spPr>
          <a:xfrm>
            <a:off x="714035" y="1433625"/>
            <a:ext cx="2173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87" name="Google Shape;287;p35"/>
          <p:cNvSpPr txBox="1"/>
          <p:nvPr>
            <p:ph idx="3" type="subTitle"/>
          </p:nvPr>
        </p:nvSpPr>
        <p:spPr>
          <a:xfrm>
            <a:off x="2099807" y="3514800"/>
            <a:ext cx="2173200" cy="370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88" name="Google Shape;288;p35"/>
          <p:cNvSpPr txBox="1"/>
          <p:nvPr>
            <p:ph idx="4" type="subTitle"/>
          </p:nvPr>
        </p:nvSpPr>
        <p:spPr>
          <a:xfrm>
            <a:off x="2099797" y="3819851"/>
            <a:ext cx="2173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89" name="Google Shape;289;p35"/>
          <p:cNvSpPr txBox="1"/>
          <p:nvPr>
            <p:ph idx="5" type="subTitle"/>
          </p:nvPr>
        </p:nvSpPr>
        <p:spPr>
          <a:xfrm>
            <a:off x="3485639" y="2127798"/>
            <a:ext cx="21729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90" name="Google Shape;290;p35"/>
          <p:cNvSpPr txBox="1"/>
          <p:nvPr>
            <p:ph idx="6" type="subTitle"/>
          </p:nvPr>
        </p:nvSpPr>
        <p:spPr>
          <a:xfrm>
            <a:off x="3485400" y="1433625"/>
            <a:ext cx="21729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91" name="Google Shape;291;p35"/>
          <p:cNvSpPr txBox="1"/>
          <p:nvPr>
            <p:ph idx="7" type="subTitle"/>
          </p:nvPr>
        </p:nvSpPr>
        <p:spPr>
          <a:xfrm>
            <a:off x="4871009" y="3514800"/>
            <a:ext cx="2173200" cy="370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292" name="Google Shape;292;p35"/>
          <p:cNvSpPr txBox="1"/>
          <p:nvPr>
            <p:ph idx="8" type="subTitle"/>
          </p:nvPr>
        </p:nvSpPr>
        <p:spPr>
          <a:xfrm>
            <a:off x="4871000" y="3819851"/>
            <a:ext cx="2173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293" name="Google Shape;293;p3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Font typeface="Abhaya Libre"/>
              <a:buNone/>
              <a:defRPr/>
            </a:lvl1pPr>
            <a:lvl2pPr lvl="1" rtl="0">
              <a:spcBef>
                <a:spcPts val="0"/>
              </a:spcBef>
              <a:spcAft>
                <a:spcPts val="0"/>
              </a:spcAft>
              <a:buSzPts val="3500"/>
              <a:buFont typeface="Abhaya Libre"/>
              <a:buNone/>
              <a:defRPr sz="3500">
                <a:latin typeface="Abhaya Libre"/>
                <a:ea typeface="Abhaya Libre"/>
                <a:cs typeface="Abhaya Libre"/>
                <a:sym typeface="Abhaya Libre"/>
              </a:defRPr>
            </a:lvl2pPr>
            <a:lvl3pPr lvl="2" rtl="0">
              <a:spcBef>
                <a:spcPts val="0"/>
              </a:spcBef>
              <a:spcAft>
                <a:spcPts val="0"/>
              </a:spcAft>
              <a:buSzPts val="3500"/>
              <a:buFont typeface="Abhaya Libre"/>
              <a:buNone/>
              <a:defRPr sz="3500">
                <a:latin typeface="Abhaya Libre"/>
                <a:ea typeface="Abhaya Libre"/>
                <a:cs typeface="Abhaya Libre"/>
                <a:sym typeface="Abhaya Libre"/>
              </a:defRPr>
            </a:lvl3pPr>
            <a:lvl4pPr lvl="3" rtl="0">
              <a:spcBef>
                <a:spcPts val="0"/>
              </a:spcBef>
              <a:spcAft>
                <a:spcPts val="0"/>
              </a:spcAft>
              <a:buSzPts val="3500"/>
              <a:buFont typeface="Abhaya Libre"/>
              <a:buNone/>
              <a:defRPr sz="3500">
                <a:latin typeface="Abhaya Libre"/>
                <a:ea typeface="Abhaya Libre"/>
                <a:cs typeface="Abhaya Libre"/>
                <a:sym typeface="Abhaya Libre"/>
              </a:defRPr>
            </a:lvl4pPr>
            <a:lvl5pPr lvl="4" rtl="0">
              <a:spcBef>
                <a:spcPts val="0"/>
              </a:spcBef>
              <a:spcAft>
                <a:spcPts val="0"/>
              </a:spcAft>
              <a:buSzPts val="3500"/>
              <a:buFont typeface="Abhaya Libre"/>
              <a:buNone/>
              <a:defRPr sz="3500">
                <a:latin typeface="Abhaya Libre"/>
                <a:ea typeface="Abhaya Libre"/>
                <a:cs typeface="Abhaya Libre"/>
                <a:sym typeface="Abhaya Libre"/>
              </a:defRPr>
            </a:lvl5pPr>
            <a:lvl6pPr lvl="5" rtl="0">
              <a:spcBef>
                <a:spcPts val="0"/>
              </a:spcBef>
              <a:spcAft>
                <a:spcPts val="0"/>
              </a:spcAft>
              <a:buSzPts val="3500"/>
              <a:buFont typeface="Abhaya Libre"/>
              <a:buNone/>
              <a:defRPr sz="3500">
                <a:latin typeface="Abhaya Libre"/>
                <a:ea typeface="Abhaya Libre"/>
                <a:cs typeface="Abhaya Libre"/>
                <a:sym typeface="Abhaya Libre"/>
              </a:defRPr>
            </a:lvl6pPr>
            <a:lvl7pPr lvl="6" rtl="0">
              <a:spcBef>
                <a:spcPts val="0"/>
              </a:spcBef>
              <a:spcAft>
                <a:spcPts val="0"/>
              </a:spcAft>
              <a:buSzPts val="3500"/>
              <a:buFont typeface="Abhaya Libre"/>
              <a:buNone/>
              <a:defRPr sz="3500">
                <a:latin typeface="Abhaya Libre"/>
                <a:ea typeface="Abhaya Libre"/>
                <a:cs typeface="Abhaya Libre"/>
                <a:sym typeface="Abhaya Libre"/>
              </a:defRPr>
            </a:lvl7pPr>
            <a:lvl8pPr lvl="7" rtl="0">
              <a:spcBef>
                <a:spcPts val="0"/>
              </a:spcBef>
              <a:spcAft>
                <a:spcPts val="0"/>
              </a:spcAft>
              <a:buSzPts val="3500"/>
              <a:buFont typeface="Abhaya Libre"/>
              <a:buNone/>
              <a:defRPr sz="3500">
                <a:latin typeface="Abhaya Libre"/>
                <a:ea typeface="Abhaya Libre"/>
                <a:cs typeface="Abhaya Libre"/>
                <a:sym typeface="Abhaya Libre"/>
              </a:defRPr>
            </a:lvl8pPr>
            <a:lvl9pPr lvl="8" rtl="0">
              <a:spcBef>
                <a:spcPts val="0"/>
              </a:spcBef>
              <a:spcAft>
                <a:spcPts val="0"/>
              </a:spcAft>
              <a:buSzPts val="3500"/>
              <a:buFont typeface="Abhaya Libre"/>
              <a:buNone/>
              <a:defRPr sz="3500">
                <a:latin typeface="Abhaya Libre"/>
                <a:ea typeface="Abhaya Libre"/>
                <a:cs typeface="Abhaya Libre"/>
                <a:sym typeface="Abhaya Libre"/>
              </a:defRPr>
            </a:lvl9pPr>
          </a:lstStyle>
          <a:p/>
        </p:txBody>
      </p:sp>
      <p:pic>
        <p:nvPicPr>
          <p:cNvPr id="294" name="Google Shape;294;p35"/>
          <p:cNvPicPr preferRelativeResize="0"/>
          <p:nvPr/>
        </p:nvPicPr>
        <p:blipFill>
          <a:blip r:embed="rId3">
            <a:alphaModFix/>
          </a:blip>
          <a:stretch>
            <a:fillRect/>
          </a:stretch>
        </p:blipFill>
        <p:spPr>
          <a:xfrm rot="8100000">
            <a:off x="-674237" y="2244210"/>
            <a:ext cx="2323116" cy="5143505"/>
          </a:xfrm>
          <a:prstGeom prst="rect">
            <a:avLst/>
          </a:prstGeom>
          <a:noFill/>
          <a:ln>
            <a:noFill/>
          </a:ln>
        </p:spPr>
      </p:pic>
      <p:pic>
        <p:nvPicPr>
          <p:cNvPr id="295" name="Google Shape;295;p35"/>
          <p:cNvPicPr preferRelativeResize="0"/>
          <p:nvPr/>
        </p:nvPicPr>
        <p:blipFill>
          <a:blip r:embed="rId4">
            <a:alphaModFix/>
          </a:blip>
          <a:stretch>
            <a:fillRect/>
          </a:stretch>
        </p:blipFill>
        <p:spPr>
          <a:xfrm rot="-8100003">
            <a:off x="-1417575" y="3351778"/>
            <a:ext cx="4400439" cy="2595571"/>
          </a:xfrm>
          <a:prstGeom prst="rect">
            <a:avLst/>
          </a:prstGeom>
          <a:noFill/>
          <a:ln>
            <a:noFill/>
          </a:ln>
        </p:spPr>
      </p:pic>
      <p:grpSp>
        <p:nvGrpSpPr>
          <p:cNvPr id="296" name="Google Shape;296;p35"/>
          <p:cNvGrpSpPr/>
          <p:nvPr/>
        </p:nvGrpSpPr>
        <p:grpSpPr>
          <a:xfrm>
            <a:off x="439750" y="360325"/>
            <a:ext cx="1660050" cy="554100"/>
            <a:chOff x="439750" y="360325"/>
            <a:chExt cx="1660050" cy="554100"/>
          </a:xfrm>
        </p:grpSpPr>
        <p:sp>
          <p:nvSpPr>
            <p:cNvPr id="297" name="Google Shape;297;p35"/>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5"/>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5"/>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00" name="Google Shape;300;p35"/>
          <p:cNvPicPr preferRelativeResize="0"/>
          <p:nvPr/>
        </p:nvPicPr>
        <p:blipFill>
          <a:blip r:embed="rId5">
            <a:alphaModFix/>
          </a:blip>
          <a:stretch>
            <a:fillRect/>
          </a:stretch>
        </p:blipFill>
        <p:spPr>
          <a:xfrm rot="5400000">
            <a:off x="7092947" y="-279925"/>
            <a:ext cx="2675651" cy="2713550"/>
          </a:xfrm>
          <a:prstGeom prst="rect">
            <a:avLst/>
          </a:prstGeom>
          <a:noFill/>
          <a:ln>
            <a:noFill/>
          </a:ln>
        </p:spPr>
      </p:pic>
      <p:pic>
        <p:nvPicPr>
          <p:cNvPr id="301" name="Google Shape;301;p35"/>
          <p:cNvPicPr preferRelativeResize="0"/>
          <p:nvPr/>
        </p:nvPicPr>
        <p:blipFill>
          <a:blip r:embed="rId6">
            <a:alphaModFix/>
          </a:blip>
          <a:stretch>
            <a:fillRect/>
          </a:stretch>
        </p:blipFill>
        <p:spPr>
          <a:xfrm rot="5400000">
            <a:off x="6423786" y="234038"/>
            <a:ext cx="6530724" cy="483110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_1_4_2_1">
    <p:spTree>
      <p:nvGrpSpPr>
        <p:cNvPr id="302" name="Shape 302"/>
        <p:cNvGrpSpPr/>
        <p:nvPr/>
      </p:nvGrpSpPr>
      <p:grpSpPr>
        <a:xfrm>
          <a:off x="0" y="0"/>
          <a:ext cx="0" cy="0"/>
          <a:chOff x="0" y="0"/>
          <a:chExt cx="0" cy="0"/>
        </a:xfrm>
      </p:grpSpPr>
      <p:pic>
        <p:nvPicPr>
          <p:cNvPr id="303" name="Google Shape;303;p36"/>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04" name="Google Shape;304;p36"/>
          <p:cNvSpPr txBox="1"/>
          <p:nvPr>
            <p:ph idx="1" type="subTitle"/>
          </p:nvPr>
        </p:nvSpPr>
        <p:spPr>
          <a:xfrm>
            <a:off x="2146350" y="1634754"/>
            <a:ext cx="2173200" cy="689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05" name="Google Shape;305;p36"/>
          <p:cNvSpPr txBox="1"/>
          <p:nvPr>
            <p:ph idx="2" type="subTitle"/>
          </p:nvPr>
        </p:nvSpPr>
        <p:spPr>
          <a:xfrm>
            <a:off x="2146338" y="225651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06" name="Google Shape;306;p36"/>
          <p:cNvSpPr txBox="1"/>
          <p:nvPr>
            <p:ph idx="3" type="subTitle"/>
          </p:nvPr>
        </p:nvSpPr>
        <p:spPr>
          <a:xfrm>
            <a:off x="2146350" y="3119753"/>
            <a:ext cx="2173200" cy="689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07" name="Google Shape;307;p36"/>
          <p:cNvSpPr txBox="1"/>
          <p:nvPr>
            <p:ph idx="4" type="subTitle"/>
          </p:nvPr>
        </p:nvSpPr>
        <p:spPr>
          <a:xfrm>
            <a:off x="2146338" y="374156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08" name="Google Shape;308;p36"/>
          <p:cNvSpPr txBox="1"/>
          <p:nvPr>
            <p:ph idx="5" type="subTitle"/>
          </p:nvPr>
        </p:nvSpPr>
        <p:spPr>
          <a:xfrm>
            <a:off x="6257579" y="1634754"/>
            <a:ext cx="2173200" cy="689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09" name="Google Shape;309;p36"/>
          <p:cNvSpPr txBox="1"/>
          <p:nvPr>
            <p:ph idx="6" type="subTitle"/>
          </p:nvPr>
        </p:nvSpPr>
        <p:spPr>
          <a:xfrm>
            <a:off x="6257575" y="225651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10" name="Google Shape;310;p36"/>
          <p:cNvSpPr txBox="1"/>
          <p:nvPr>
            <p:ph idx="7" type="subTitle"/>
          </p:nvPr>
        </p:nvSpPr>
        <p:spPr>
          <a:xfrm>
            <a:off x="6257579" y="3119753"/>
            <a:ext cx="2173200" cy="689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11" name="Google Shape;311;p36"/>
          <p:cNvSpPr txBox="1"/>
          <p:nvPr>
            <p:ph idx="8" type="subTitle"/>
          </p:nvPr>
        </p:nvSpPr>
        <p:spPr>
          <a:xfrm>
            <a:off x="6257575" y="374156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12" name="Google Shape;312;p3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Abhaya Libre"/>
              <a:buNone/>
              <a:defRPr>
                <a:solidFill>
                  <a:schemeClr val="accent3"/>
                </a:solidFill>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pic>
        <p:nvPicPr>
          <p:cNvPr id="313" name="Google Shape;313;p36"/>
          <p:cNvPicPr preferRelativeResize="0"/>
          <p:nvPr/>
        </p:nvPicPr>
        <p:blipFill>
          <a:blip r:embed="rId3">
            <a:alphaModFix/>
          </a:blip>
          <a:stretch>
            <a:fillRect/>
          </a:stretch>
        </p:blipFill>
        <p:spPr>
          <a:xfrm flipH="1" rot="8100000">
            <a:off x="3234144" y="3926648"/>
            <a:ext cx="2675653" cy="2713552"/>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3_1_4_2_1_1">
    <p:spTree>
      <p:nvGrpSpPr>
        <p:cNvPr id="314" name="Shape 314"/>
        <p:cNvGrpSpPr/>
        <p:nvPr/>
      </p:nvGrpSpPr>
      <p:grpSpPr>
        <a:xfrm>
          <a:off x="0" y="0"/>
          <a:ext cx="0" cy="0"/>
          <a:chOff x="0" y="0"/>
          <a:chExt cx="0" cy="0"/>
        </a:xfrm>
      </p:grpSpPr>
      <p:pic>
        <p:nvPicPr>
          <p:cNvPr id="315" name="Google Shape;315;p37"/>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16" name="Google Shape;316;p37"/>
          <p:cNvSpPr txBox="1"/>
          <p:nvPr>
            <p:ph idx="1" type="subTitle"/>
          </p:nvPr>
        </p:nvSpPr>
        <p:spPr>
          <a:xfrm>
            <a:off x="2001589" y="1602146"/>
            <a:ext cx="21732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17" name="Google Shape;317;p37"/>
          <p:cNvSpPr txBox="1"/>
          <p:nvPr>
            <p:ph idx="2" type="subTitle"/>
          </p:nvPr>
        </p:nvSpPr>
        <p:spPr>
          <a:xfrm>
            <a:off x="2001588" y="1906262"/>
            <a:ext cx="2173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318" name="Google Shape;318;p37"/>
          <p:cNvSpPr txBox="1"/>
          <p:nvPr>
            <p:ph idx="3" type="subTitle"/>
          </p:nvPr>
        </p:nvSpPr>
        <p:spPr>
          <a:xfrm>
            <a:off x="3485376" y="3087212"/>
            <a:ext cx="21732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19" name="Google Shape;319;p37"/>
          <p:cNvSpPr txBox="1"/>
          <p:nvPr>
            <p:ph idx="4" type="subTitle"/>
          </p:nvPr>
        </p:nvSpPr>
        <p:spPr>
          <a:xfrm>
            <a:off x="3485375" y="3393162"/>
            <a:ext cx="2173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320" name="Google Shape;320;p37"/>
          <p:cNvSpPr txBox="1"/>
          <p:nvPr>
            <p:ph idx="5" type="subTitle"/>
          </p:nvPr>
        </p:nvSpPr>
        <p:spPr>
          <a:xfrm>
            <a:off x="4971087" y="1602146"/>
            <a:ext cx="21732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21" name="Google Shape;321;p37"/>
          <p:cNvSpPr txBox="1"/>
          <p:nvPr>
            <p:ph idx="6" type="subTitle"/>
          </p:nvPr>
        </p:nvSpPr>
        <p:spPr>
          <a:xfrm>
            <a:off x="4971087" y="1906262"/>
            <a:ext cx="2173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322" name="Google Shape;322;p37"/>
          <p:cNvSpPr txBox="1"/>
          <p:nvPr>
            <p:ph idx="7" type="subTitle"/>
          </p:nvPr>
        </p:nvSpPr>
        <p:spPr>
          <a:xfrm>
            <a:off x="6256587" y="3087196"/>
            <a:ext cx="21732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23" name="Google Shape;323;p37"/>
          <p:cNvSpPr txBox="1"/>
          <p:nvPr>
            <p:ph idx="8" type="subTitle"/>
          </p:nvPr>
        </p:nvSpPr>
        <p:spPr>
          <a:xfrm>
            <a:off x="6256587" y="3391312"/>
            <a:ext cx="2173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324" name="Google Shape;324;p37"/>
          <p:cNvSpPr txBox="1"/>
          <p:nvPr>
            <p:ph idx="9" type="subTitle"/>
          </p:nvPr>
        </p:nvSpPr>
        <p:spPr>
          <a:xfrm>
            <a:off x="714164" y="3087212"/>
            <a:ext cx="21732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a:solidFill>
                  <a:schemeClr val="accent1"/>
                </a:solidFill>
                <a:latin typeface="Aldrich"/>
                <a:ea typeface="Aldrich"/>
                <a:cs typeface="Aldrich"/>
                <a:sym typeface="Aldrich"/>
              </a:defRPr>
            </a:lvl1pPr>
            <a:lvl2pPr lvl="1" rtl="0" algn="ctr">
              <a:lnSpc>
                <a:spcPct val="100000"/>
              </a:lnSpc>
              <a:spcBef>
                <a:spcPts val="0"/>
              </a:spcBef>
              <a:spcAft>
                <a:spcPts val="0"/>
              </a:spcAft>
              <a:buNone/>
              <a:defRPr>
                <a:solidFill>
                  <a:schemeClr val="accent1"/>
                </a:solidFill>
                <a:latin typeface="Aldrich"/>
                <a:ea typeface="Aldrich"/>
                <a:cs typeface="Aldrich"/>
                <a:sym typeface="Aldrich"/>
              </a:defRPr>
            </a:lvl2pPr>
            <a:lvl3pPr lvl="2" rtl="0" algn="ctr">
              <a:lnSpc>
                <a:spcPct val="100000"/>
              </a:lnSpc>
              <a:spcBef>
                <a:spcPts val="0"/>
              </a:spcBef>
              <a:spcAft>
                <a:spcPts val="0"/>
              </a:spcAft>
              <a:buNone/>
              <a:defRPr>
                <a:solidFill>
                  <a:schemeClr val="accent1"/>
                </a:solidFill>
                <a:latin typeface="Aldrich"/>
                <a:ea typeface="Aldrich"/>
                <a:cs typeface="Aldrich"/>
                <a:sym typeface="Aldrich"/>
              </a:defRPr>
            </a:lvl3pPr>
            <a:lvl4pPr lvl="3" rtl="0" algn="ctr">
              <a:lnSpc>
                <a:spcPct val="100000"/>
              </a:lnSpc>
              <a:spcBef>
                <a:spcPts val="0"/>
              </a:spcBef>
              <a:spcAft>
                <a:spcPts val="0"/>
              </a:spcAft>
              <a:buNone/>
              <a:defRPr>
                <a:solidFill>
                  <a:schemeClr val="accent1"/>
                </a:solidFill>
                <a:latin typeface="Aldrich"/>
                <a:ea typeface="Aldrich"/>
                <a:cs typeface="Aldrich"/>
                <a:sym typeface="Aldrich"/>
              </a:defRPr>
            </a:lvl4pPr>
            <a:lvl5pPr lvl="4" rtl="0" algn="ctr">
              <a:lnSpc>
                <a:spcPct val="100000"/>
              </a:lnSpc>
              <a:spcBef>
                <a:spcPts val="0"/>
              </a:spcBef>
              <a:spcAft>
                <a:spcPts val="0"/>
              </a:spcAft>
              <a:buNone/>
              <a:defRPr>
                <a:solidFill>
                  <a:schemeClr val="accent1"/>
                </a:solidFill>
                <a:latin typeface="Aldrich"/>
                <a:ea typeface="Aldrich"/>
                <a:cs typeface="Aldrich"/>
                <a:sym typeface="Aldrich"/>
              </a:defRPr>
            </a:lvl5pPr>
            <a:lvl6pPr lvl="5" rtl="0" algn="ctr">
              <a:lnSpc>
                <a:spcPct val="100000"/>
              </a:lnSpc>
              <a:spcBef>
                <a:spcPts val="0"/>
              </a:spcBef>
              <a:spcAft>
                <a:spcPts val="0"/>
              </a:spcAft>
              <a:buNone/>
              <a:defRPr>
                <a:solidFill>
                  <a:schemeClr val="accent1"/>
                </a:solidFill>
                <a:latin typeface="Aldrich"/>
                <a:ea typeface="Aldrich"/>
                <a:cs typeface="Aldrich"/>
                <a:sym typeface="Aldrich"/>
              </a:defRPr>
            </a:lvl6pPr>
            <a:lvl7pPr lvl="6" rtl="0" algn="ctr">
              <a:lnSpc>
                <a:spcPct val="100000"/>
              </a:lnSpc>
              <a:spcBef>
                <a:spcPts val="0"/>
              </a:spcBef>
              <a:spcAft>
                <a:spcPts val="0"/>
              </a:spcAft>
              <a:buNone/>
              <a:defRPr>
                <a:solidFill>
                  <a:schemeClr val="accent1"/>
                </a:solidFill>
                <a:latin typeface="Aldrich"/>
                <a:ea typeface="Aldrich"/>
                <a:cs typeface="Aldrich"/>
                <a:sym typeface="Aldrich"/>
              </a:defRPr>
            </a:lvl7pPr>
            <a:lvl8pPr lvl="7" rtl="0" algn="ctr">
              <a:lnSpc>
                <a:spcPct val="100000"/>
              </a:lnSpc>
              <a:spcBef>
                <a:spcPts val="0"/>
              </a:spcBef>
              <a:spcAft>
                <a:spcPts val="0"/>
              </a:spcAft>
              <a:buNone/>
              <a:defRPr>
                <a:solidFill>
                  <a:schemeClr val="accent1"/>
                </a:solidFill>
                <a:latin typeface="Aldrich"/>
                <a:ea typeface="Aldrich"/>
                <a:cs typeface="Aldrich"/>
                <a:sym typeface="Aldrich"/>
              </a:defRPr>
            </a:lvl8pPr>
            <a:lvl9pPr lvl="8" rtl="0" algn="ctr">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25" name="Google Shape;325;p37"/>
          <p:cNvSpPr txBox="1"/>
          <p:nvPr>
            <p:ph idx="13" type="subTitle"/>
          </p:nvPr>
        </p:nvSpPr>
        <p:spPr>
          <a:xfrm>
            <a:off x="714163" y="3393162"/>
            <a:ext cx="2173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326" name="Google Shape;326;p3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Font typeface="Abhaya Libre"/>
              <a:buNone/>
              <a:defRPr/>
            </a:lvl1pPr>
            <a:lvl2pPr lvl="1" rtl="0">
              <a:spcBef>
                <a:spcPts val="0"/>
              </a:spcBef>
              <a:spcAft>
                <a:spcPts val="0"/>
              </a:spcAft>
              <a:buSzPts val="3500"/>
              <a:buFont typeface="Abhaya Libre"/>
              <a:buNone/>
              <a:defRPr sz="3500">
                <a:latin typeface="Abhaya Libre"/>
                <a:ea typeface="Abhaya Libre"/>
                <a:cs typeface="Abhaya Libre"/>
                <a:sym typeface="Abhaya Libre"/>
              </a:defRPr>
            </a:lvl2pPr>
            <a:lvl3pPr lvl="2" rtl="0">
              <a:spcBef>
                <a:spcPts val="0"/>
              </a:spcBef>
              <a:spcAft>
                <a:spcPts val="0"/>
              </a:spcAft>
              <a:buSzPts val="3500"/>
              <a:buFont typeface="Abhaya Libre"/>
              <a:buNone/>
              <a:defRPr sz="3500">
                <a:latin typeface="Abhaya Libre"/>
                <a:ea typeface="Abhaya Libre"/>
                <a:cs typeface="Abhaya Libre"/>
                <a:sym typeface="Abhaya Libre"/>
              </a:defRPr>
            </a:lvl3pPr>
            <a:lvl4pPr lvl="3" rtl="0">
              <a:spcBef>
                <a:spcPts val="0"/>
              </a:spcBef>
              <a:spcAft>
                <a:spcPts val="0"/>
              </a:spcAft>
              <a:buSzPts val="3500"/>
              <a:buFont typeface="Abhaya Libre"/>
              <a:buNone/>
              <a:defRPr sz="3500">
                <a:latin typeface="Abhaya Libre"/>
                <a:ea typeface="Abhaya Libre"/>
                <a:cs typeface="Abhaya Libre"/>
                <a:sym typeface="Abhaya Libre"/>
              </a:defRPr>
            </a:lvl4pPr>
            <a:lvl5pPr lvl="4" rtl="0">
              <a:spcBef>
                <a:spcPts val="0"/>
              </a:spcBef>
              <a:spcAft>
                <a:spcPts val="0"/>
              </a:spcAft>
              <a:buSzPts val="3500"/>
              <a:buFont typeface="Abhaya Libre"/>
              <a:buNone/>
              <a:defRPr sz="3500">
                <a:latin typeface="Abhaya Libre"/>
                <a:ea typeface="Abhaya Libre"/>
                <a:cs typeface="Abhaya Libre"/>
                <a:sym typeface="Abhaya Libre"/>
              </a:defRPr>
            </a:lvl5pPr>
            <a:lvl6pPr lvl="5" rtl="0">
              <a:spcBef>
                <a:spcPts val="0"/>
              </a:spcBef>
              <a:spcAft>
                <a:spcPts val="0"/>
              </a:spcAft>
              <a:buSzPts val="3500"/>
              <a:buFont typeface="Abhaya Libre"/>
              <a:buNone/>
              <a:defRPr sz="3500">
                <a:latin typeface="Abhaya Libre"/>
                <a:ea typeface="Abhaya Libre"/>
                <a:cs typeface="Abhaya Libre"/>
                <a:sym typeface="Abhaya Libre"/>
              </a:defRPr>
            </a:lvl6pPr>
            <a:lvl7pPr lvl="6" rtl="0">
              <a:spcBef>
                <a:spcPts val="0"/>
              </a:spcBef>
              <a:spcAft>
                <a:spcPts val="0"/>
              </a:spcAft>
              <a:buSzPts val="3500"/>
              <a:buFont typeface="Abhaya Libre"/>
              <a:buNone/>
              <a:defRPr sz="3500">
                <a:latin typeface="Abhaya Libre"/>
                <a:ea typeface="Abhaya Libre"/>
                <a:cs typeface="Abhaya Libre"/>
                <a:sym typeface="Abhaya Libre"/>
              </a:defRPr>
            </a:lvl7pPr>
            <a:lvl8pPr lvl="7" rtl="0">
              <a:spcBef>
                <a:spcPts val="0"/>
              </a:spcBef>
              <a:spcAft>
                <a:spcPts val="0"/>
              </a:spcAft>
              <a:buSzPts val="3500"/>
              <a:buFont typeface="Abhaya Libre"/>
              <a:buNone/>
              <a:defRPr sz="3500">
                <a:latin typeface="Abhaya Libre"/>
                <a:ea typeface="Abhaya Libre"/>
                <a:cs typeface="Abhaya Libre"/>
                <a:sym typeface="Abhaya Libre"/>
              </a:defRPr>
            </a:lvl8pPr>
            <a:lvl9pPr lvl="8" rtl="0">
              <a:spcBef>
                <a:spcPts val="0"/>
              </a:spcBef>
              <a:spcAft>
                <a:spcPts val="0"/>
              </a:spcAft>
              <a:buSzPts val="3500"/>
              <a:buFont typeface="Abhaya Libre"/>
              <a:buNone/>
              <a:defRPr sz="3500">
                <a:latin typeface="Abhaya Libre"/>
                <a:ea typeface="Abhaya Libre"/>
                <a:cs typeface="Abhaya Libre"/>
                <a:sym typeface="Abhaya Libre"/>
              </a:defRPr>
            </a:lvl9pPr>
          </a:lstStyle>
          <a:p/>
        </p:txBody>
      </p:sp>
      <p:pic>
        <p:nvPicPr>
          <p:cNvPr id="327" name="Google Shape;327;p37"/>
          <p:cNvPicPr preferRelativeResize="0"/>
          <p:nvPr/>
        </p:nvPicPr>
        <p:blipFill>
          <a:blip r:embed="rId3">
            <a:alphaModFix/>
          </a:blip>
          <a:stretch>
            <a:fillRect/>
          </a:stretch>
        </p:blipFill>
        <p:spPr>
          <a:xfrm rot="2699997">
            <a:off x="6116016" y="-668061"/>
            <a:ext cx="4400439" cy="2595571"/>
          </a:xfrm>
          <a:prstGeom prst="rect">
            <a:avLst/>
          </a:prstGeom>
          <a:noFill/>
          <a:ln>
            <a:noFill/>
          </a:ln>
        </p:spPr>
      </p:pic>
      <p:pic>
        <p:nvPicPr>
          <p:cNvPr id="328" name="Google Shape;328;p37"/>
          <p:cNvPicPr preferRelativeResize="0"/>
          <p:nvPr/>
        </p:nvPicPr>
        <p:blipFill>
          <a:blip r:embed="rId3">
            <a:alphaModFix/>
          </a:blip>
          <a:stretch>
            <a:fillRect/>
          </a:stretch>
        </p:blipFill>
        <p:spPr>
          <a:xfrm flipH="1" rot="-2699997">
            <a:off x="-1501425" y="-668061"/>
            <a:ext cx="4400439" cy="2595571"/>
          </a:xfrm>
          <a:prstGeom prst="rect">
            <a:avLst/>
          </a:prstGeom>
          <a:noFill/>
          <a:ln>
            <a:noFill/>
          </a:ln>
        </p:spPr>
      </p:pic>
      <p:pic>
        <p:nvPicPr>
          <p:cNvPr id="329" name="Google Shape;329;p37"/>
          <p:cNvPicPr preferRelativeResize="0"/>
          <p:nvPr/>
        </p:nvPicPr>
        <p:blipFill>
          <a:blip r:embed="rId3">
            <a:alphaModFix/>
          </a:blip>
          <a:stretch>
            <a:fillRect/>
          </a:stretch>
        </p:blipFill>
        <p:spPr>
          <a:xfrm rot="-10793696">
            <a:off x="2484513" y="3974151"/>
            <a:ext cx="4400443" cy="2595574"/>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_1_1">
    <p:spTree>
      <p:nvGrpSpPr>
        <p:cNvPr id="330" name="Shape 330"/>
        <p:cNvGrpSpPr/>
        <p:nvPr/>
      </p:nvGrpSpPr>
      <p:grpSpPr>
        <a:xfrm>
          <a:off x="0" y="0"/>
          <a:ext cx="0" cy="0"/>
          <a:chOff x="0" y="0"/>
          <a:chExt cx="0" cy="0"/>
        </a:xfrm>
      </p:grpSpPr>
      <p:pic>
        <p:nvPicPr>
          <p:cNvPr id="331" name="Google Shape;331;p38"/>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32" name="Google Shape;332;p38"/>
          <p:cNvSpPr txBox="1"/>
          <p:nvPr>
            <p:ph idx="1" type="subTitle"/>
          </p:nvPr>
        </p:nvSpPr>
        <p:spPr>
          <a:xfrm>
            <a:off x="6050975" y="2496211"/>
            <a:ext cx="2110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33" name="Google Shape;333;p38"/>
          <p:cNvSpPr txBox="1"/>
          <p:nvPr>
            <p:ph idx="2" type="subTitle"/>
          </p:nvPr>
        </p:nvSpPr>
        <p:spPr>
          <a:xfrm>
            <a:off x="6050975" y="2811449"/>
            <a:ext cx="2110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34" name="Google Shape;334;p38"/>
          <p:cNvSpPr txBox="1"/>
          <p:nvPr>
            <p:ph idx="3" type="subTitle"/>
          </p:nvPr>
        </p:nvSpPr>
        <p:spPr>
          <a:xfrm>
            <a:off x="6050975" y="1372400"/>
            <a:ext cx="2110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35" name="Google Shape;335;p38"/>
          <p:cNvSpPr txBox="1"/>
          <p:nvPr>
            <p:ph idx="4" type="subTitle"/>
          </p:nvPr>
        </p:nvSpPr>
        <p:spPr>
          <a:xfrm>
            <a:off x="6050975" y="1687627"/>
            <a:ext cx="2110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36" name="Google Shape;336;p38"/>
          <p:cNvSpPr txBox="1"/>
          <p:nvPr>
            <p:ph idx="5" type="subTitle"/>
          </p:nvPr>
        </p:nvSpPr>
        <p:spPr>
          <a:xfrm>
            <a:off x="6050975" y="3620022"/>
            <a:ext cx="2110500" cy="371400"/>
          </a:xfrm>
          <a:prstGeom prst="rect">
            <a:avLst/>
          </a:prstGeom>
          <a:noFill/>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37" name="Google Shape;337;p38"/>
          <p:cNvSpPr txBox="1"/>
          <p:nvPr>
            <p:ph idx="6" type="subTitle"/>
          </p:nvPr>
        </p:nvSpPr>
        <p:spPr>
          <a:xfrm>
            <a:off x="6050975" y="3935250"/>
            <a:ext cx="2110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38" name="Google Shape;338;p38"/>
          <p:cNvSpPr txBox="1"/>
          <p:nvPr>
            <p:ph idx="7" type="subTitle"/>
          </p:nvPr>
        </p:nvSpPr>
        <p:spPr>
          <a:xfrm>
            <a:off x="1986575" y="1372400"/>
            <a:ext cx="2110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39" name="Google Shape;339;p38"/>
          <p:cNvSpPr txBox="1"/>
          <p:nvPr>
            <p:ph idx="8" type="subTitle"/>
          </p:nvPr>
        </p:nvSpPr>
        <p:spPr>
          <a:xfrm>
            <a:off x="1986575" y="1687627"/>
            <a:ext cx="2110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40" name="Google Shape;340;p38"/>
          <p:cNvSpPr txBox="1"/>
          <p:nvPr>
            <p:ph idx="9" type="subTitle"/>
          </p:nvPr>
        </p:nvSpPr>
        <p:spPr>
          <a:xfrm>
            <a:off x="1986575" y="2496211"/>
            <a:ext cx="2110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41" name="Google Shape;341;p38"/>
          <p:cNvSpPr txBox="1"/>
          <p:nvPr>
            <p:ph idx="13" type="subTitle"/>
          </p:nvPr>
        </p:nvSpPr>
        <p:spPr>
          <a:xfrm>
            <a:off x="1986575" y="2811449"/>
            <a:ext cx="2110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42" name="Google Shape;342;p38"/>
          <p:cNvSpPr txBox="1"/>
          <p:nvPr>
            <p:ph idx="14" type="subTitle"/>
          </p:nvPr>
        </p:nvSpPr>
        <p:spPr>
          <a:xfrm>
            <a:off x="1986575" y="3620025"/>
            <a:ext cx="2110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p:txBody>
      </p:sp>
      <p:sp>
        <p:nvSpPr>
          <p:cNvPr id="343" name="Google Shape;343;p38"/>
          <p:cNvSpPr txBox="1"/>
          <p:nvPr>
            <p:ph idx="15" type="subTitle"/>
          </p:nvPr>
        </p:nvSpPr>
        <p:spPr>
          <a:xfrm>
            <a:off x="1986575" y="3935250"/>
            <a:ext cx="2110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344" name="Google Shape;344;p38"/>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pic>
        <p:nvPicPr>
          <p:cNvPr id="345" name="Google Shape;345;p38"/>
          <p:cNvPicPr preferRelativeResize="0"/>
          <p:nvPr/>
        </p:nvPicPr>
        <p:blipFill>
          <a:blip r:embed="rId3">
            <a:alphaModFix/>
          </a:blip>
          <a:stretch>
            <a:fillRect/>
          </a:stretch>
        </p:blipFill>
        <p:spPr>
          <a:xfrm rot="-4940687">
            <a:off x="-745933" y="3988148"/>
            <a:ext cx="1651165" cy="1674553"/>
          </a:xfrm>
          <a:prstGeom prst="rect">
            <a:avLst/>
          </a:prstGeom>
          <a:noFill/>
          <a:ln>
            <a:noFill/>
          </a:ln>
        </p:spPr>
      </p:pic>
      <p:pic>
        <p:nvPicPr>
          <p:cNvPr id="346" name="Google Shape;346;p38"/>
          <p:cNvPicPr preferRelativeResize="0"/>
          <p:nvPr/>
        </p:nvPicPr>
        <p:blipFill>
          <a:blip r:embed="rId4">
            <a:alphaModFix/>
          </a:blip>
          <a:stretch>
            <a:fillRect/>
          </a:stretch>
        </p:blipFill>
        <p:spPr>
          <a:xfrm rot="3574223">
            <a:off x="5866021" y="-1741981"/>
            <a:ext cx="4916875" cy="3637249"/>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2_3">
    <p:spTree>
      <p:nvGrpSpPr>
        <p:cNvPr id="347" name="Shape 347"/>
        <p:cNvGrpSpPr/>
        <p:nvPr/>
      </p:nvGrpSpPr>
      <p:grpSpPr>
        <a:xfrm>
          <a:off x="0" y="0"/>
          <a:ext cx="0" cy="0"/>
          <a:chOff x="0" y="0"/>
          <a:chExt cx="0" cy="0"/>
        </a:xfrm>
      </p:grpSpPr>
      <p:pic>
        <p:nvPicPr>
          <p:cNvPr id="348" name="Google Shape;348;p39"/>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49" name="Google Shape;349;p39"/>
          <p:cNvSpPr txBox="1"/>
          <p:nvPr>
            <p:ph idx="1" type="subTitle"/>
          </p:nvPr>
        </p:nvSpPr>
        <p:spPr>
          <a:xfrm>
            <a:off x="3876950" y="1788750"/>
            <a:ext cx="3560700" cy="101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350" name="Google Shape;350;p39"/>
          <p:cNvSpPr txBox="1"/>
          <p:nvPr/>
        </p:nvSpPr>
        <p:spPr>
          <a:xfrm>
            <a:off x="3876950" y="3523250"/>
            <a:ext cx="3663300" cy="659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lt1"/>
                </a:solidFill>
                <a:latin typeface="Advent Pro"/>
                <a:ea typeface="Advent Pro"/>
                <a:cs typeface="Advent Pro"/>
                <a:sym typeface="Advent Pro"/>
              </a:rPr>
              <a:t>CREDITS: This presentation template was created by </a:t>
            </a:r>
            <a:r>
              <a:rPr lang="en" sz="1200">
                <a:solidFill>
                  <a:schemeClr val="lt1"/>
                </a:solidFill>
                <a:uFill>
                  <a:noFill/>
                </a:uFill>
                <a:latin typeface="Advent Pro"/>
                <a:ea typeface="Advent Pro"/>
                <a:cs typeface="Advent Pro"/>
                <a:sym typeface="Advent Pro"/>
                <a:hlinkClick r:id="rId3">
                  <a:extLst>
                    <a:ext uri="{A12FA001-AC4F-418D-AE19-62706E023703}">
                      <ahyp:hlinkClr val="tx"/>
                    </a:ext>
                  </a:extLst>
                </a:hlinkClick>
              </a:rPr>
              <a:t>Slidesgo</a:t>
            </a:r>
            <a:r>
              <a:rPr lang="en" sz="1200">
                <a:solidFill>
                  <a:schemeClr val="lt1"/>
                </a:solidFill>
                <a:latin typeface="Advent Pro"/>
                <a:ea typeface="Advent Pro"/>
                <a:cs typeface="Advent Pro"/>
                <a:sym typeface="Advent Pro"/>
              </a:rPr>
              <a:t>, including icons by </a:t>
            </a:r>
            <a:r>
              <a:rPr lang="en" sz="1200">
                <a:solidFill>
                  <a:schemeClr val="lt1"/>
                </a:solidFill>
                <a:uFill>
                  <a:noFill/>
                </a:uFill>
                <a:latin typeface="Advent Pro"/>
                <a:ea typeface="Advent Pro"/>
                <a:cs typeface="Advent Pro"/>
                <a:sym typeface="Advent Pro"/>
                <a:hlinkClick r:id="rId4">
                  <a:extLst>
                    <a:ext uri="{A12FA001-AC4F-418D-AE19-62706E023703}">
                      <ahyp:hlinkClr val="tx"/>
                    </a:ext>
                  </a:extLst>
                </a:hlinkClick>
              </a:rPr>
              <a:t>Flaticon</a:t>
            </a:r>
            <a:r>
              <a:rPr lang="en" sz="1200">
                <a:solidFill>
                  <a:schemeClr val="lt1"/>
                </a:solidFill>
                <a:latin typeface="Advent Pro"/>
                <a:ea typeface="Advent Pro"/>
                <a:cs typeface="Advent Pro"/>
                <a:sym typeface="Advent Pro"/>
              </a:rPr>
              <a:t>, and infographics &amp; images by </a:t>
            </a:r>
            <a:r>
              <a:rPr lang="en" sz="1200">
                <a:solidFill>
                  <a:schemeClr val="lt1"/>
                </a:solidFill>
                <a:uFill>
                  <a:noFill/>
                </a:uFill>
                <a:latin typeface="Advent Pro"/>
                <a:ea typeface="Advent Pro"/>
                <a:cs typeface="Advent Pro"/>
                <a:sym typeface="Advent Pro"/>
                <a:hlinkClick r:id="rId5">
                  <a:extLst>
                    <a:ext uri="{A12FA001-AC4F-418D-AE19-62706E023703}">
                      <ahyp:hlinkClr val="tx"/>
                    </a:ext>
                  </a:extLst>
                </a:hlinkClick>
              </a:rPr>
              <a:t>Freepik</a:t>
            </a:r>
            <a:endParaRPr sz="1200">
              <a:solidFill>
                <a:schemeClr val="lt1"/>
              </a:solidFill>
              <a:latin typeface="Advent Pro"/>
              <a:ea typeface="Advent Pro"/>
              <a:cs typeface="Advent Pro"/>
              <a:sym typeface="Advent Pro"/>
            </a:endParaRPr>
          </a:p>
        </p:txBody>
      </p:sp>
      <p:sp>
        <p:nvSpPr>
          <p:cNvPr id="351" name="Google Shape;351;p39"/>
          <p:cNvSpPr txBox="1"/>
          <p:nvPr>
            <p:ph type="title"/>
          </p:nvPr>
        </p:nvSpPr>
        <p:spPr>
          <a:xfrm>
            <a:off x="3817375" y="554950"/>
            <a:ext cx="4613400" cy="1095000"/>
          </a:xfrm>
          <a:prstGeom prst="rect">
            <a:avLst/>
          </a:prstGeom>
        </p:spPr>
        <p:txBody>
          <a:bodyPr anchorCtr="0" anchor="ctr" bIns="91425" lIns="91425" spcFirstLastPara="1" rIns="91425" wrap="square" tIns="91425">
            <a:noAutofit/>
          </a:bodyPr>
          <a:lstStyle>
            <a:lvl1pPr lvl="0" rtl="0">
              <a:spcBef>
                <a:spcPts val="0"/>
              </a:spcBef>
              <a:spcAft>
                <a:spcPts val="0"/>
              </a:spcAft>
              <a:buSzPts val="5000"/>
              <a:buNone/>
              <a:defRPr sz="7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352" name="Google Shape;352;p39"/>
          <p:cNvPicPr preferRelativeResize="0"/>
          <p:nvPr/>
        </p:nvPicPr>
        <p:blipFill>
          <a:blip r:embed="rId6">
            <a:alphaModFix/>
          </a:blip>
          <a:stretch>
            <a:fillRect/>
          </a:stretch>
        </p:blipFill>
        <p:spPr>
          <a:xfrm>
            <a:off x="-2535326" y="-494763"/>
            <a:ext cx="5093874" cy="6133023"/>
          </a:xfrm>
          <a:prstGeom prst="rect">
            <a:avLst/>
          </a:prstGeom>
          <a:noFill/>
          <a:ln>
            <a:noFill/>
          </a:ln>
        </p:spPr>
      </p:pic>
      <p:grpSp>
        <p:nvGrpSpPr>
          <p:cNvPr id="353" name="Google Shape;353;p39"/>
          <p:cNvGrpSpPr/>
          <p:nvPr/>
        </p:nvGrpSpPr>
        <p:grpSpPr>
          <a:xfrm>
            <a:off x="1808350" y="262450"/>
            <a:ext cx="1660050" cy="554100"/>
            <a:chOff x="439750" y="360325"/>
            <a:chExt cx="1660050" cy="554100"/>
          </a:xfrm>
        </p:grpSpPr>
        <p:sp>
          <p:nvSpPr>
            <p:cNvPr id="354" name="Google Shape;354;p39"/>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9"/>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9"/>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39"/>
          <p:cNvGrpSpPr/>
          <p:nvPr/>
        </p:nvGrpSpPr>
        <p:grpSpPr>
          <a:xfrm>
            <a:off x="8061270" y="2029300"/>
            <a:ext cx="786600" cy="2666275"/>
            <a:chOff x="8357395" y="2343975"/>
            <a:chExt cx="786600" cy="2666275"/>
          </a:xfrm>
        </p:grpSpPr>
        <p:sp>
          <p:nvSpPr>
            <p:cNvPr id="358" name="Google Shape;358;p39"/>
            <p:cNvSpPr/>
            <p:nvPr/>
          </p:nvSpPr>
          <p:spPr>
            <a:xfrm>
              <a:off x="8357395" y="2343975"/>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9"/>
            <p:cNvSpPr/>
            <p:nvPr/>
          </p:nvSpPr>
          <p:spPr>
            <a:xfrm>
              <a:off x="8357395" y="2970433"/>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9"/>
            <p:cNvSpPr/>
            <p:nvPr/>
          </p:nvSpPr>
          <p:spPr>
            <a:xfrm>
              <a:off x="8357395" y="3596892"/>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9"/>
            <p:cNvSpPr/>
            <p:nvPr/>
          </p:nvSpPr>
          <p:spPr>
            <a:xfrm>
              <a:off x="8357395" y="4223350"/>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4">
    <p:spTree>
      <p:nvGrpSpPr>
        <p:cNvPr id="362" name="Shape 362"/>
        <p:cNvGrpSpPr/>
        <p:nvPr/>
      </p:nvGrpSpPr>
      <p:grpSpPr>
        <a:xfrm>
          <a:off x="0" y="0"/>
          <a:ext cx="0" cy="0"/>
          <a:chOff x="0" y="0"/>
          <a:chExt cx="0" cy="0"/>
        </a:xfrm>
      </p:grpSpPr>
      <p:pic>
        <p:nvPicPr>
          <p:cNvPr id="363" name="Google Shape;363;p40"/>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364" name="Google Shape;364;p40"/>
          <p:cNvPicPr preferRelativeResize="0"/>
          <p:nvPr/>
        </p:nvPicPr>
        <p:blipFill>
          <a:blip r:embed="rId3">
            <a:alphaModFix/>
          </a:blip>
          <a:stretch>
            <a:fillRect/>
          </a:stretch>
        </p:blipFill>
        <p:spPr>
          <a:xfrm flipH="1" rot="-2700000">
            <a:off x="4492080" y="1146832"/>
            <a:ext cx="7657246" cy="8935629"/>
          </a:xfrm>
          <a:prstGeom prst="rect">
            <a:avLst/>
          </a:prstGeom>
          <a:noFill/>
          <a:ln>
            <a:noFill/>
          </a:ln>
        </p:spPr>
      </p:pic>
      <p:grpSp>
        <p:nvGrpSpPr>
          <p:cNvPr id="365" name="Google Shape;365;p40"/>
          <p:cNvGrpSpPr/>
          <p:nvPr/>
        </p:nvGrpSpPr>
        <p:grpSpPr>
          <a:xfrm>
            <a:off x="512250" y="262450"/>
            <a:ext cx="1660050" cy="554100"/>
            <a:chOff x="439750" y="360325"/>
            <a:chExt cx="1660050" cy="554100"/>
          </a:xfrm>
        </p:grpSpPr>
        <p:sp>
          <p:nvSpPr>
            <p:cNvPr id="366" name="Google Shape;366;p40"/>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0"/>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0"/>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pic>
        <p:nvPicPr>
          <p:cNvPr id="34" name="Google Shape;34;p5"/>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5" name="Google Shape;35;p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a:solidFill>
                  <a:schemeClr val="accent3"/>
                </a:solidFill>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36" name="Google Shape;36;p5"/>
          <p:cNvSpPr txBox="1"/>
          <p:nvPr>
            <p:ph idx="1" type="body"/>
          </p:nvPr>
        </p:nvSpPr>
        <p:spPr>
          <a:xfrm>
            <a:off x="4748375" y="1244800"/>
            <a:ext cx="3675600" cy="3363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400"/>
            </a:lvl1pPr>
            <a:lvl2pPr indent="-330200" lvl="1" marL="914400" rtl="0">
              <a:lnSpc>
                <a:spcPct val="100000"/>
              </a:lnSpc>
              <a:spcBef>
                <a:spcPts val="0"/>
              </a:spcBef>
              <a:spcAft>
                <a:spcPts val="0"/>
              </a:spcAft>
              <a:buSzPts val="1600"/>
              <a:buChar char="○"/>
              <a:defRPr sz="1600"/>
            </a:lvl2pPr>
            <a:lvl3pPr indent="-330200" lvl="2" marL="1371600" rtl="0">
              <a:lnSpc>
                <a:spcPct val="100000"/>
              </a:lnSpc>
              <a:spcBef>
                <a:spcPts val="0"/>
              </a:spcBef>
              <a:spcAft>
                <a:spcPts val="0"/>
              </a:spcAft>
              <a:buSzPts val="1600"/>
              <a:buChar char="■"/>
              <a:defRPr sz="1600"/>
            </a:lvl3pPr>
            <a:lvl4pPr indent="-330200" lvl="3" marL="1828800" rtl="0">
              <a:lnSpc>
                <a:spcPct val="100000"/>
              </a:lnSpc>
              <a:spcBef>
                <a:spcPts val="0"/>
              </a:spcBef>
              <a:spcAft>
                <a:spcPts val="0"/>
              </a:spcAft>
              <a:buSzPts val="1600"/>
              <a:buChar char="●"/>
              <a:defRPr sz="1600"/>
            </a:lvl4pPr>
            <a:lvl5pPr indent="-330200" lvl="4" marL="2286000" rtl="0">
              <a:lnSpc>
                <a:spcPct val="100000"/>
              </a:lnSpc>
              <a:spcBef>
                <a:spcPts val="0"/>
              </a:spcBef>
              <a:spcAft>
                <a:spcPts val="0"/>
              </a:spcAft>
              <a:buSzPts val="1600"/>
              <a:buChar char="○"/>
              <a:defRPr sz="1600"/>
            </a:lvl5pPr>
            <a:lvl6pPr indent="-330200" lvl="5" marL="2743200" rtl="0">
              <a:lnSpc>
                <a:spcPct val="100000"/>
              </a:lnSpc>
              <a:spcBef>
                <a:spcPts val="0"/>
              </a:spcBef>
              <a:spcAft>
                <a:spcPts val="0"/>
              </a:spcAft>
              <a:buSzPts val="1600"/>
              <a:buChar char="■"/>
              <a:defRPr sz="1600"/>
            </a:lvl6pPr>
            <a:lvl7pPr indent="-330200" lvl="6" marL="3200400" rtl="0">
              <a:lnSpc>
                <a:spcPct val="100000"/>
              </a:lnSpc>
              <a:spcBef>
                <a:spcPts val="0"/>
              </a:spcBef>
              <a:spcAft>
                <a:spcPts val="0"/>
              </a:spcAft>
              <a:buSzPts val="1600"/>
              <a:buChar char="●"/>
              <a:defRPr sz="1600"/>
            </a:lvl7pPr>
            <a:lvl8pPr indent="-330200" lvl="7" marL="3657600" rtl="0">
              <a:lnSpc>
                <a:spcPct val="100000"/>
              </a:lnSpc>
              <a:spcBef>
                <a:spcPts val="0"/>
              </a:spcBef>
              <a:spcAft>
                <a:spcPts val="0"/>
              </a:spcAft>
              <a:buSzPts val="1600"/>
              <a:buChar char="○"/>
              <a:defRPr sz="1600"/>
            </a:lvl8pPr>
            <a:lvl9pPr indent="-330200" lvl="8" marL="4114800" rtl="0">
              <a:lnSpc>
                <a:spcPct val="100000"/>
              </a:lnSpc>
              <a:spcBef>
                <a:spcPts val="0"/>
              </a:spcBef>
              <a:spcAft>
                <a:spcPts val="0"/>
              </a:spcAft>
              <a:buSzPts val="1600"/>
              <a:buChar char="■"/>
              <a:defRPr sz="1600"/>
            </a:lvl9pPr>
          </a:lstStyle>
          <a:p/>
        </p:txBody>
      </p:sp>
      <p:sp>
        <p:nvSpPr>
          <p:cNvPr id="37" name="Google Shape;37;p5"/>
          <p:cNvSpPr txBox="1"/>
          <p:nvPr>
            <p:ph idx="2" type="body"/>
          </p:nvPr>
        </p:nvSpPr>
        <p:spPr>
          <a:xfrm>
            <a:off x="720025" y="1244801"/>
            <a:ext cx="3675600" cy="3363900"/>
          </a:xfrm>
          <a:prstGeom prst="rect">
            <a:avLst/>
          </a:prstGeom>
        </p:spPr>
        <p:txBody>
          <a:bodyPr anchorCtr="0" anchor="t" bIns="91425" lIns="91425" spcFirstLastPara="1" rIns="91425" wrap="square" tIns="91425">
            <a:noAutofit/>
          </a:bodyPr>
          <a:lstStyle>
            <a:lvl1pPr indent="-323850" lvl="0" marL="457200" rtl="0">
              <a:lnSpc>
                <a:spcPct val="100000"/>
              </a:lnSpc>
              <a:spcBef>
                <a:spcPts val="0"/>
              </a:spcBef>
              <a:spcAft>
                <a:spcPts val="0"/>
              </a:spcAft>
              <a:buClr>
                <a:schemeClr val="accent1"/>
              </a:buClr>
              <a:buSzPts val="1500"/>
              <a:buChar char="●"/>
              <a:defRPr sz="1400"/>
            </a:lvl1pPr>
            <a:lvl2pPr indent="-330200" lvl="1" marL="914400" rtl="0">
              <a:lnSpc>
                <a:spcPct val="100000"/>
              </a:lnSpc>
              <a:spcBef>
                <a:spcPts val="0"/>
              </a:spcBef>
              <a:spcAft>
                <a:spcPts val="0"/>
              </a:spcAft>
              <a:buSzPts val="1600"/>
              <a:buChar char="○"/>
              <a:defRPr sz="1600"/>
            </a:lvl2pPr>
            <a:lvl3pPr indent="-330200" lvl="2" marL="1371600" rtl="0">
              <a:lnSpc>
                <a:spcPct val="100000"/>
              </a:lnSpc>
              <a:spcBef>
                <a:spcPts val="0"/>
              </a:spcBef>
              <a:spcAft>
                <a:spcPts val="0"/>
              </a:spcAft>
              <a:buSzPts val="1600"/>
              <a:buChar char="■"/>
              <a:defRPr sz="1600"/>
            </a:lvl3pPr>
            <a:lvl4pPr indent="-330200" lvl="3" marL="1828800" rtl="0">
              <a:lnSpc>
                <a:spcPct val="100000"/>
              </a:lnSpc>
              <a:spcBef>
                <a:spcPts val="0"/>
              </a:spcBef>
              <a:spcAft>
                <a:spcPts val="0"/>
              </a:spcAft>
              <a:buSzPts val="1600"/>
              <a:buChar char="●"/>
              <a:defRPr sz="1600"/>
            </a:lvl4pPr>
            <a:lvl5pPr indent="-330200" lvl="4" marL="2286000" rtl="0">
              <a:lnSpc>
                <a:spcPct val="100000"/>
              </a:lnSpc>
              <a:spcBef>
                <a:spcPts val="0"/>
              </a:spcBef>
              <a:spcAft>
                <a:spcPts val="0"/>
              </a:spcAft>
              <a:buSzPts val="1600"/>
              <a:buChar char="○"/>
              <a:defRPr sz="1600"/>
            </a:lvl5pPr>
            <a:lvl6pPr indent="-330200" lvl="5" marL="2743200" rtl="0">
              <a:lnSpc>
                <a:spcPct val="100000"/>
              </a:lnSpc>
              <a:spcBef>
                <a:spcPts val="0"/>
              </a:spcBef>
              <a:spcAft>
                <a:spcPts val="0"/>
              </a:spcAft>
              <a:buSzPts val="1600"/>
              <a:buChar char="■"/>
              <a:defRPr sz="1600"/>
            </a:lvl6pPr>
            <a:lvl7pPr indent="-330200" lvl="6" marL="3200400" rtl="0">
              <a:lnSpc>
                <a:spcPct val="100000"/>
              </a:lnSpc>
              <a:spcBef>
                <a:spcPts val="0"/>
              </a:spcBef>
              <a:spcAft>
                <a:spcPts val="0"/>
              </a:spcAft>
              <a:buSzPts val="1600"/>
              <a:buChar char="●"/>
              <a:defRPr sz="1600"/>
            </a:lvl7pPr>
            <a:lvl8pPr indent="-330200" lvl="7" marL="3657600" rtl="0">
              <a:lnSpc>
                <a:spcPct val="100000"/>
              </a:lnSpc>
              <a:spcBef>
                <a:spcPts val="0"/>
              </a:spcBef>
              <a:spcAft>
                <a:spcPts val="0"/>
              </a:spcAft>
              <a:buSzPts val="1600"/>
              <a:buChar char="○"/>
              <a:defRPr sz="1600"/>
            </a:lvl8pPr>
            <a:lvl9pPr indent="-330200" lvl="8" marL="4114800" rtl="0">
              <a:lnSpc>
                <a:spcPct val="100000"/>
              </a:lnSpc>
              <a:spcBef>
                <a:spcPts val="0"/>
              </a:spcBef>
              <a:spcAft>
                <a:spcPts val="0"/>
              </a:spcAft>
              <a:buSzPts val="1600"/>
              <a:buChar char="■"/>
              <a:defRPr sz="1600"/>
            </a:lvl9pPr>
          </a:lstStyle>
          <a:p/>
        </p:txBody>
      </p:sp>
      <p:grpSp>
        <p:nvGrpSpPr>
          <p:cNvPr id="38" name="Google Shape;38;p5"/>
          <p:cNvGrpSpPr/>
          <p:nvPr/>
        </p:nvGrpSpPr>
        <p:grpSpPr>
          <a:xfrm>
            <a:off x="720025" y="4331513"/>
            <a:ext cx="1660050" cy="554100"/>
            <a:chOff x="439750" y="360325"/>
            <a:chExt cx="1660050" cy="554100"/>
          </a:xfrm>
        </p:grpSpPr>
        <p:sp>
          <p:nvSpPr>
            <p:cNvPr id="39" name="Google Shape;39;p5"/>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5">
    <p:spTree>
      <p:nvGrpSpPr>
        <p:cNvPr id="369" name="Shape 369"/>
        <p:cNvGrpSpPr/>
        <p:nvPr/>
      </p:nvGrpSpPr>
      <p:grpSpPr>
        <a:xfrm>
          <a:off x="0" y="0"/>
          <a:ext cx="0" cy="0"/>
          <a:chOff x="0" y="0"/>
          <a:chExt cx="0" cy="0"/>
        </a:xfrm>
      </p:grpSpPr>
      <p:pic>
        <p:nvPicPr>
          <p:cNvPr id="370" name="Google Shape;370;p41"/>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371" name="Google Shape;371;p41"/>
          <p:cNvPicPr preferRelativeResize="0"/>
          <p:nvPr/>
        </p:nvPicPr>
        <p:blipFill>
          <a:blip r:embed="rId3">
            <a:alphaModFix/>
          </a:blip>
          <a:stretch>
            <a:fillRect/>
          </a:stretch>
        </p:blipFill>
        <p:spPr>
          <a:xfrm rot="2700000">
            <a:off x="-3755595" y="-3837918"/>
            <a:ext cx="7657246" cy="8935629"/>
          </a:xfrm>
          <a:prstGeom prst="rect">
            <a:avLst/>
          </a:prstGeom>
          <a:noFill/>
          <a:ln>
            <a:noFill/>
          </a:ln>
        </p:spPr>
      </p:pic>
      <p:grpSp>
        <p:nvGrpSpPr>
          <p:cNvPr id="372" name="Google Shape;372;p41"/>
          <p:cNvGrpSpPr/>
          <p:nvPr/>
        </p:nvGrpSpPr>
        <p:grpSpPr>
          <a:xfrm>
            <a:off x="6770725" y="4313850"/>
            <a:ext cx="1660050" cy="554100"/>
            <a:chOff x="439750" y="360325"/>
            <a:chExt cx="1660050" cy="554100"/>
          </a:xfrm>
        </p:grpSpPr>
        <p:sp>
          <p:nvSpPr>
            <p:cNvPr id="373" name="Google Shape;373;p41"/>
            <p:cNvSpPr/>
            <p:nvPr/>
          </p:nvSpPr>
          <p:spPr>
            <a:xfrm>
              <a:off x="43975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1"/>
            <p:cNvSpPr/>
            <p:nvPr/>
          </p:nvSpPr>
          <p:spPr>
            <a:xfrm>
              <a:off x="959725"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1"/>
            <p:cNvSpPr/>
            <p:nvPr/>
          </p:nvSpPr>
          <p:spPr>
            <a:xfrm>
              <a:off x="1498900" y="360325"/>
              <a:ext cx="600900" cy="554100"/>
            </a:xfrm>
            <a:prstGeom prst="chevron">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6"/>
          <p:cNvSpPr txBox="1"/>
          <p:nvPr>
            <p:ph type="title"/>
          </p:nvPr>
        </p:nvSpPr>
        <p:spPr>
          <a:xfrm>
            <a:off x="713250" y="54275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id="44" name="Google Shape;44;p6"/>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45" name="Google Shape;45;p6"/>
          <p:cNvPicPr preferRelativeResize="0"/>
          <p:nvPr/>
        </p:nvPicPr>
        <p:blipFill>
          <a:blip r:embed="rId3">
            <a:alphaModFix/>
          </a:blip>
          <a:stretch>
            <a:fillRect/>
          </a:stretch>
        </p:blipFill>
        <p:spPr>
          <a:xfrm rot="-2700000">
            <a:off x="7450001" y="-2108427"/>
            <a:ext cx="2323116" cy="5143505"/>
          </a:xfrm>
          <a:prstGeom prst="rect">
            <a:avLst/>
          </a:prstGeom>
          <a:noFill/>
          <a:ln>
            <a:noFill/>
          </a:ln>
        </p:spPr>
      </p:pic>
      <p:pic>
        <p:nvPicPr>
          <p:cNvPr id="46" name="Google Shape;46;p6"/>
          <p:cNvPicPr preferRelativeResize="0"/>
          <p:nvPr/>
        </p:nvPicPr>
        <p:blipFill>
          <a:blip r:embed="rId4">
            <a:alphaModFix/>
          </a:blip>
          <a:stretch>
            <a:fillRect/>
          </a:stretch>
        </p:blipFill>
        <p:spPr>
          <a:xfrm rot="2699997">
            <a:off x="6116016" y="-668061"/>
            <a:ext cx="4400439" cy="2595571"/>
          </a:xfrm>
          <a:prstGeom prst="rect">
            <a:avLst/>
          </a:prstGeom>
          <a:noFill/>
          <a:ln>
            <a:noFill/>
          </a:ln>
        </p:spPr>
      </p:pic>
      <p:pic>
        <p:nvPicPr>
          <p:cNvPr id="47" name="Google Shape;47;p6"/>
          <p:cNvPicPr preferRelativeResize="0"/>
          <p:nvPr/>
        </p:nvPicPr>
        <p:blipFill>
          <a:blip r:embed="rId3">
            <a:alphaModFix/>
          </a:blip>
          <a:stretch>
            <a:fillRect/>
          </a:stretch>
        </p:blipFill>
        <p:spPr>
          <a:xfrm rot="8100000">
            <a:off x="-1189262" y="2622260"/>
            <a:ext cx="2323116" cy="5143505"/>
          </a:xfrm>
          <a:prstGeom prst="rect">
            <a:avLst/>
          </a:prstGeom>
          <a:noFill/>
          <a:ln>
            <a:noFill/>
          </a:ln>
        </p:spPr>
      </p:pic>
      <p:grpSp>
        <p:nvGrpSpPr>
          <p:cNvPr id="48" name="Google Shape;48;p6"/>
          <p:cNvGrpSpPr/>
          <p:nvPr/>
        </p:nvGrpSpPr>
        <p:grpSpPr>
          <a:xfrm>
            <a:off x="8357395" y="2343975"/>
            <a:ext cx="786600" cy="2666275"/>
            <a:chOff x="8357395" y="2343975"/>
            <a:chExt cx="786600" cy="2666275"/>
          </a:xfrm>
        </p:grpSpPr>
        <p:sp>
          <p:nvSpPr>
            <p:cNvPr id="49" name="Google Shape;49;p6"/>
            <p:cNvSpPr/>
            <p:nvPr/>
          </p:nvSpPr>
          <p:spPr>
            <a:xfrm>
              <a:off x="8357395" y="2343975"/>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p:nvPr/>
          </p:nvSpPr>
          <p:spPr>
            <a:xfrm>
              <a:off x="8357395" y="2970433"/>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8357395" y="3596892"/>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a:off x="8357395" y="4223350"/>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3" name="Google Shape;53;p6"/>
          <p:cNvPicPr preferRelativeResize="0"/>
          <p:nvPr/>
        </p:nvPicPr>
        <p:blipFill>
          <a:blip r:embed="rId4">
            <a:alphaModFix/>
          </a:blip>
          <a:stretch>
            <a:fillRect/>
          </a:stretch>
        </p:blipFill>
        <p:spPr>
          <a:xfrm rot="-8100003">
            <a:off x="-1932600" y="3729828"/>
            <a:ext cx="4400439" cy="259557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4" name="Shape 54"/>
        <p:cNvGrpSpPr/>
        <p:nvPr/>
      </p:nvGrpSpPr>
      <p:grpSpPr>
        <a:xfrm>
          <a:off x="0" y="0"/>
          <a:ext cx="0" cy="0"/>
          <a:chOff x="0" y="0"/>
          <a:chExt cx="0" cy="0"/>
        </a:xfrm>
      </p:grpSpPr>
      <p:pic>
        <p:nvPicPr>
          <p:cNvPr id="55" name="Google Shape;55;p7"/>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56" name="Google Shape;56;p7"/>
          <p:cNvPicPr preferRelativeResize="0"/>
          <p:nvPr/>
        </p:nvPicPr>
        <p:blipFill>
          <a:blip r:embed="rId3">
            <a:alphaModFix/>
          </a:blip>
          <a:stretch>
            <a:fillRect/>
          </a:stretch>
        </p:blipFill>
        <p:spPr>
          <a:xfrm rot="8099999">
            <a:off x="-4038473" y="-3812434"/>
            <a:ext cx="7657250" cy="8935621"/>
          </a:xfrm>
          <a:prstGeom prst="rect">
            <a:avLst/>
          </a:prstGeom>
          <a:noFill/>
          <a:ln>
            <a:noFill/>
          </a:ln>
        </p:spPr>
      </p:pic>
      <p:sp>
        <p:nvSpPr>
          <p:cNvPr id="57" name="Google Shape;57;p7"/>
          <p:cNvSpPr txBox="1"/>
          <p:nvPr>
            <p:ph idx="1" type="subTitle"/>
          </p:nvPr>
        </p:nvSpPr>
        <p:spPr>
          <a:xfrm>
            <a:off x="4431125" y="3300275"/>
            <a:ext cx="3999600" cy="9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
        <p:nvSpPr>
          <p:cNvPr id="58" name="Google Shape;58;p7"/>
          <p:cNvSpPr txBox="1"/>
          <p:nvPr>
            <p:ph type="title"/>
          </p:nvPr>
        </p:nvSpPr>
        <p:spPr>
          <a:xfrm>
            <a:off x="4431125" y="1195675"/>
            <a:ext cx="3999600" cy="18396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Font typeface="Palanquin Dark"/>
              <a:buNone/>
              <a:defRPr>
                <a:latin typeface="Palanquin Dark"/>
                <a:ea typeface="Palanquin Dark"/>
                <a:cs typeface="Palanquin Dark"/>
                <a:sym typeface="Palanquin Dark"/>
              </a:defRPr>
            </a:lvl2pPr>
            <a:lvl3pPr lvl="2" rtl="0">
              <a:spcBef>
                <a:spcPts val="0"/>
              </a:spcBef>
              <a:spcAft>
                <a:spcPts val="0"/>
              </a:spcAft>
              <a:buSzPts val="2800"/>
              <a:buFont typeface="Palanquin Dark"/>
              <a:buNone/>
              <a:defRPr>
                <a:latin typeface="Palanquin Dark"/>
                <a:ea typeface="Palanquin Dark"/>
                <a:cs typeface="Palanquin Dark"/>
                <a:sym typeface="Palanquin Dark"/>
              </a:defRPr>
            </a:lvl3pPr>
            <a:lvl4pPr lvl="3" rtl="0">
              <a:spcBef>
                <a:spcPts val="0"/>
              </a:spcBef>
              <a:spcAft>
                <a:spcPts val="0"/>
              </a:spcAft>
              <a:buSzPts val="2800"/>
              <a:buFont typeface="Palanquin Dark"/>
              <a:buNone/>
              <a:defRPr>
                <a:latin typeface="Palanquin Dark"/>
                <a:ea typeface="Palanquin Dark"/>
                <a:cs typeface="Palanquin Dark"/>
                <a:sym typeface="Palanquin Dark"/>
              </a:defRPr>
            </a:lvl4pPr>
            <a:lvl5pPr lvl="4" rtl="0">
              <a:spcBef>
                <a:spcPts val="0"/>
              </a:spcBef>
              <a:spcAft>
                <a:spcPts val="0"/>
              </a:spcAft>
              <a:buSzPts val="2800"/>
              <a:buFont typeface="Palanquin Dark"/>
              <a:buNone/>
              <a:defRPr>
                <a:latin typeface="Palanquin Dark"/>
                <a:ea typeface="Palanquin Dark"/>
                <a:cs typeface="Palanquin Dark"/>
                <a:sym typeface="Palanquin Dark"/>
              </a:defRPr>
            </a:lvl5pPr>
            <a:lvl6pPr lvl="5" rtl="0">
              <a:spcBef>
                <a:spcPts val="0"/>
              </a:spcBef>
              <a:spcAft>
                <a:spcPts val="0"/>
              </a:spcAft>
              <a:buSzPts val="2800"/>
              <a:buFont typeface="Palanquin Dark"/>
              <a:buNone/>
              <a:defRPr>
                <a:latin typeface="Palanquin Dark"/>
                <a:ea typeface="Palanquin Dark"/>
                <a:cs typeface="Palanquin Dark"/>
                <a:sym typeface="Palanquin Dark"/>
              </a:defRPr>
            </a:lvl6pPr>
            <a:lvl7pPr lvl="6" rtl="0">
              <a:spcBef>
                <a:spcPts val="0"/>
              </a:spcBef>
              <a:spcAft>
                <a:spcPts val="0"/>
              </a:spcAft>
              <a:buSzPts val="2800"/>
              <a:buFont typeface="Palanquin Dark"/>
              <a:buNone/>
              <a:defRPr>
                <a:latin typeface="Palanquin Dark"/>
                <a:ea typeface="Palanquin Dark"/>
                <a:cs typeface="Palanquin Dark"/>
                <a:sym typeface="Palanquin Dark"/>
              </a:defRPr>
            </a:lvl7pPr>
            <a:lvl8pPr lvl="7" rtl="0">
              <a:spcBef>
                <a:spcPts val="0"/>
              </a:spcBef>
              <a:spcAft>
                <a:spcPts val="0"/>
              </a:spcAft>
              <a:buSzPts val="2800"/>
              <a:buFont typeface="Palanquin Dark"/>
              <a:buNone/>
              <a:defRPr>
                <a:latin typeface="Palanquin Dark"/>
                <a:ea typeface="Palanquin Dark"/>
                <a:cs typeface="Palanquin Dark"/>
                <a:sym typeface="Palanquin Dark"/>
              </a:defRPr>
            </a:lvl8pPr>
            <a:lvl9pPr lvl="8" rtl="0">
              <a:spcBef>
                <a:spcPts val="0"/>
              </a:spcBef>
              <a:spcAft>
                <a:spcPts val="0"/>
              </a:spcAft>
              <a:buSzPts val="2800"/>
              <a:buFont typeface="Palanquin Dark"/>
              <a:buNone/>
              <a:defRPr>
                <a:latin typeface="Palanquin Dark"/>
                <a:ea typeface="Palanquin Dark"/>
                <a:cs typeface="Palanquin Dark"/>
                <a:sym typeface="Palanquin Dark"/>
              </a:defRPr>
            </a:lvl9pPr>
          </a:lstStyle>
          <a:p/>
        </p:txBody>
      </p:sp>
      <p:sp>
        <p:nvSpPr>
          <p:cNvPr id="59" name="Google Shape;59;p7"/>
          <p:cNvSpPr/>
          <p:nvPr>
            <p:ph idx="2" type="pic"/>
          </p:nvPr>
        </p:nvSpPr>
        <p:spPr>
          <a:xfrm>
            <a:off x="639925" y="964050"/>
            <a:ext cx="3568200" cy="3215400"/>
          </a:xfrm>
          <a:prstGeom prst="hexagon">
            <a:avLst>
              <a:gd fmla="val 25000" name="adj"/>
              <a:gd fmla="val 115470" name="vf"/>
            </a:avLst>
          </a:prstGeom>
          <a:noFill/>
          <a:ln>
            <a:noFill/>
          </a:ln>
        </p:spPr>
      </p:sp>
      <p:pic>
        <p:nvPicPr>
          <p:cNvPr id="60" name="Google Shape;60;p7"/>
          <p:cNvPicPr preferRelativeResize="0"/>
          <p:nvPr/>
        </p:nvPicPr>
        <p:blipFill>
          <a:blip r:embed="rId4">
            <a:alphaModFix/>
          </a:blip>
          <a:stretch>
            <a:fillRect/>
          </a:stretch>
        </p:blipFill>
        <p:spPr>
          <a:xfrm flipH="1" rot="493135">
            <a:off x="7547268" y="-817276"/>
            <a:ext cx="2675654" cy="271355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 name="Shape 61"/>
        <p:cNvGrpSpPr/>
        <p:nvPr/>
      </p:nvGrpSpPr>
      <p:grpSpPr>
        <a:xfrm>
          <a:off x="0" y="0"/>
          <a:ext cx="0" cy="0"/>
          <a:chOff x="0" y="0"/>
          <a:chExt cx="0" cy="0"/>
        </a:xfrm>
      </p:grpSpPr>
      <p:pic>
        <p:nvPicPr>
          <p:cNvPr id="62" name="Google Shape;62;p8"/>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63" name="Google Shape;63;p8"/>
          <p:cNvSpPr txBox="1"/>
          <p:nvPr>
            <p:ph type="title"/>
          </p:nvPr>
        </p:nvSpPr>
        <p:spPr>
          <a:xfrm>
            <a:off x="1328550" y="1205250"/>
            <a:ext cx="6486900" cy="27330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64" name="Google Shape;64;p8"/>
          <p:cNvGrpSpPr/>
          <p:nvPr/>
        </p:nvGrpSpPr>
        <p:grpSpPr>
          <a:xfrm rot="5400000">
            <a:off x="4173082" y="3083650"/>
            <a:ext cx="786600" cy="2666275"/>
            <a:chOff x="8357395" y="2343975"/>
            <a:chExt cx="786600" cy="2666275"/>
          </a:xfrm>
        </p:grpSpPr>
        <p:sp>
          <p:nvSpPr>
            <p:cNvPr id="65" name="Google Shape;65;p8"/>
            <p:cNvSpPr/>
            <p:nvPr/>
          </p:nvSpPr>
          <p:spPr>
            <a:xfrm>
              <a:off x="8357395" y="2343975"/>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p:nvPr/>
          </p:nvSpPr>
          <p:spPr>
            <a:xfrm>
              <a:off x="8357395" y="2970433"/>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a:off x="8357395" y="3596892"/>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8357395" y="4223350"/>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9" name="Shape 69"/>
        <p:cNvGrpSpPr/>
        <p:nvPr/>
      </p:nvGrpSpPr>
      <p:grpSpPr>
        <a:xfrm>
          <a:off x="0" y="0"/>
          <a:ext cx="0" cy="0"/>
          <a:chOff x="0" y="0"/>
          <a:chExt cx="0" cy="0"/>
        </a:xfrm>
      </p:grpSpPr>
      <p:pic>
        <p:nvPicPr>
          <p:cNvPr id="70" name="Google Shape;70;p9"/>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71" name="Google Shape;71;p9"/>
          <p:cNvPicPr preferRelativeResize="0"/>
          <p:nvPr/>
        </p:nvPicPr>
        <p:blipFill>
          <a:blip r:embed="rId3">
            <a:alphaModFix/>
          </a:blip>
          <a:stretch>
            <a:fillRect/>
          </a:stretch>
        </p:blipFill>
        <p:spPr>
          <a:xfrm flipH="1">
            <a:off x="-3615437" y="-361900"/>
            <a:ext cx="8812037" cy="6518674"/>
          </a:xfrm>
          <a:prstGeom prst="rect">
            <a:avLst/>
          </a:prstGeom>
          <a:noFill/>
          <a:ln>
            <a:noFill/>
          </a:ln>
        </p:spPr>
      </p:pic>
      <p:sp>
        <p:nvSpPr>
          <p:cNvPr id="72" name="Google Shape;72;p9"/>
          <p:cNvSpPr/>
          <p:nvPr>
            <p:ph idx="2" type="pic"/>
          </p:nvPr>
        </p:nvSpPr>
        <p:spPr>
          <a:xfrm>
            <a:off x="892413" y="1182600"/>
            <a:ext cx="3245400" cy="2778300"/>
          </a:xfrm>
          <a:prstGeom prst="hexagon">
            <a:avLst>
              <a:gd fmla="val 25000" name="adj"/>
              <a:gd fmla="val 115470" name="vf"/>
            </a:avLst>
          </a:prstGeom>
          <a:noFill/>
          <a:ln>
            <a:noFill/>
          </a:ln>
        </p:spPr>
      </p:sp>
      <p:sp>
        <p:nvSpPr>
          <p:cNvPr id="73" name="Google Shape;73;p9"/>
          <p:cNvSpPr txBox="1"/>
          <p:nvPr>
            <p:ph type="title"/>
          </p:nvPr>
        </p:nvSpPr>
        <p:spPr>
          <a:xfrm>
            <a:off x="4313488" y="1335850"/>
            <a:ext cx="3938100" cy="7494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sz="42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4" name="Google Shape;74;p9"/>
          <p:cNvSpPr txBox="1"/>
          <p:nvPr>
            <p:ph idx="1" type="subTitle"/>
          </p:nvPr>
        </p:nvSpPr>
        <p:spPr>
          <a:xfrm>
            <a:off x="4313488" y="2249000"/>
            <a:ext cx="3938100" cy="1551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75" name="Google Shape;75;p9"/>
          <p:cNvGrpSpPr/>
          <p:nvPr/>
        </p:nvGrpSpPr>
        <p:grpSpPr>
          <a:xfrm rot="5400000">
            <a:off x="7055395" y="3156100"/>
            <a:ext cx="786600" cy="2666275"/>
            <a:chOff x="8357395" y="2343975"/>
            <a:chExt cx="786600" cy="2666275"/>
          </a:xfrm>
        </p:grpSpPr>
        <p:sp>
          <p:nvSpPr>
            <p:cNvPr id="76" name="Google Shape;76;p9"/>
            <p:cNvSpPr/>
            <p:nvPr/>
          </p:nvSpPr>
          <p:spPr>
            <a:xfrm>
              <a:off x="8357395" y="2343975"/>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p:nvPr/>
          </p:nvSpPr>
          <p:spPr>
            <a:xfrm>
              <a:off x="8357395" y="2970433"/>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9"/>
            <p:cNvSpPr/>
            <p:nvPr/>
          </p:nvSpPr>
          <p:spPr>
            <a:xfrm>
              <a:off x="8357395" y="3596892"/>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9"/>
            <p:cNvSpPr/>
            <p:nvPr/>
          </p:nvSpPr>
          <p:spPr>
            <a:xfrm>
              <a:off x="8357395" y="4223350"/>
              <a:ext cx="786600" cy="786900"/>
            </a:xfrm>
            <a:prstGeom prst="mathMultiply">
              <a:avLst>
                <a:gd fmla="val 23520" name="adj1"/>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0" name="Google Shape;80;p9"/>
          <p:cNvPicPr preferRelativeResize="0"/>
          <p:nvPr/>
        </p:nvPicPr>
        <p:blipFill>
          <a:blip r:embed="rId4">
            <a:alphaModFix/>
          </a:blip>
          <a:stretch>
            <a:fillRect/>
          </a:stretch>
        </p:blipFill>
        <p:spPr>
          <a:xfrm flipH="1">
            <a:off x="7092947" y="-628300"/>
            <a:ext cx="2675651" cy="27135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 name="Shape 81"/>
        <p:cNvGrpSpPr/>
        <p:nvPr/>
      </p:nvGrpSpPr>
      <p:grpSpPr>
        <a:xfrm>
          <a:off x="0" y="0"/>
          <a:ext cx="0" cy="0"/>
          <a:chOff x="0" y="0"/>
          <a:chExt cx="0" cy="0"/>
        </a:xfrm>
      </p:grpSpPr>
      <p:sp>
        <p:nvSpPr>
          <p:cNvPr id="82" name="Google Shape;82;p10"/>
          <p:cNvSpPr txBox="1"/>
          <p:nvPr>
            <p:ph idx="1" type="body"/>
          </p:nvPr>
        </p:nvSpPr>
        <p:spPr>
          <a:xfrm>
            <a:off x="1375800" y="3330875"/>
            <a:ext cx="6392400" cy="1277700"/>
          </a:xfrm>
          <a:prstGeom prst="rect">
            <a:avLst/>
          </a:prstGeom>
          <a:solidFill>
            <a:srgbClr val="00AB8D">
              <a:alpha val="32139"/>
            </a:srgbClr>
          </a:solidFill>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800"/>
              <a:buNone/>
              <a:defRPr sz="2800">
                <a:latin typeface="Aldrich"/>
                <a:ea typeface="Aldrich"/>
                <a:cs typeface="Aldrich"/>
                <a:sym typeface="Aldrich"/>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004651"/>
            </a:gs>
            <a:gs pos="100000">
              <a:srgbClr val="000607"/>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Aldrich"/>
              <a:buNone/>
              <a:defRPr b="1" sz="2800">
                <a:solidFill>
                  <a:schemeClr val="lt1"/>
                </a:solidFill>
                <a:latin typeface="Aldrich"/>
                <a:ea typeface="Aldrich"/>
                <a:cs typeface="Aldrich"/>
                <a:sym typeface="Aldrich"/>
              </a:defRPr>
            </a:lvl1pPr>
            <a:lvl2pPr lvl="1" rtl="0">
              <a:spcBef>
                <a:spcPts val="0"/>
              </a:spcBef>
              <a:spcAft>
                <a:spcPts val="0"/>
              </a:spcAft>
              <a:buClr>
                <a:schemeClr val="lt1"/>
              </a:buClr>
              <a:buSzPts val="2800"/>
              <a:buFont typeface="Aldrich"/>
              <a:buNone/>
              <a:defRPr b="1" sz="2800">
                <a:solidFill>
                  <a:schemeClr val="lt1"/>
                </a:solidFill>
                <a:latin typeface="Aldrich"/>
                <a:ea typeface="Aldrich"/>
                <a:cs typeface="Aldrich"/>
                <a:sym typeface="Aldrich"/>
              </a:defRPr>
            </a:lvl2pPr>
            <a:lvl3pPr lvl="2" rtl="0">
              <a:spcBef>
                <a:spcPts val="0"/>
              </a:spcBef>
              <a:spcAft>
                <a:spcPts val="0"/>
              </a:spcAft>
              <a:buClr>
                <a:schemeClr val="lt1"/>
              </a:buClr>
              <a:buSzPts val="2800"/>
              <a:buFont typeface="Aldrich"/>
              <a:buNone/>
              <a:defRPr b="1" sz="2800">
                <a:solidFill>
                  <a:schemeClr val="lt1"/>
                </a:solidFill>
                <a:latin typeface="Aldrich"/>
                <a:ea typeface="Aldrich"/>
                <a:cs typeface="Aldrich"/>
                <a:sym typeface="Aldrich"/>
              </a:defRPr>
            </a:lvl3pPr>
            <a:lvl4pPr lvl="3" rtl="0">
              <a:spcBef>
                <a:spcPts val="0"/>
              </a:spcBef>
              <a:spcAft>
                <a:spcPts val="0"/>
              </a:spcAft>
              <a:buClr>
                <a:schemeClr val="lt1"/>
              </a:buClr>
              <a:buSzPts val="2800"/>
              <a:buFont typeface="Aldrich"/>
              <a:buNone/>
              <a:defRPr b="1" sz="2800">
                <a:solidFill>
                  <a:schemeClr val="lt1"/>
                </a:solidFill>
                <a:latin typeface="Aldrich"/>
                <a:ea typeface="Aldrich"/>
                <a:cs typeface="Aldrich"/>
                <a:sym typeface="Aldrich"/>
              </a:defRPr>
            </a:lvl4pPr>
            <a:lvl5pPr lvl="4" rtl="0">
              <a:spcBef>
                <a:spcPts val="0"/>
              </a:spcBef>
              <a:spcAft>
                <a:spcPts val="0"/>
              </a:spcAft>
              <a:buClr>
                <a:schemeClr val="lt1"/>
              </a:buClr>
              <a:buSzPts val="2800"/>
              <a:buFont typeface="Aldrich"/>
              <a:buNone/>
              <a:defRPr b="1" sz="2800">
                <a:solidFill>
                  <a:schemeClr val="lt1"/>
                </a:solidFill>
                <a:latin typeface="Aldrich"/>
                <a:ea typeface="Aldrich"/>
                <a:cs typeface="Aldrich"/>
                <a:sym typeface="Aldrich"/>
              </a:defRPr>
            </a:lvl5pPr>
            <a:lvl6pPr lvl="5" rtl="0">
              <a:spcBef>
                <a:spcPts val="0"/>
              </a:spcBef>
              <a:spcAft>
                <a:spcPts val="0"/>
              </a:spcAft>
              <a:buClr>
                <a:schemeClr val="lt1"/>
              </a:buClr>
              <a:buSzPts val="2800"/>
              <a:buFont typeface="Aldrich"/>
              <a:buNone/>
              <a:defRPr b="1" sz="2800">
                <a:solidFill>
                  <a:schemeClr val="lt1"/>
                </a:solidFill>
                <a:latin typeface="Aldrich"/>
                <a:ea typeface="Aldrich"/>
                <a:cs typeface="Aldrich"/>
                <a:sym typeface="Aldrich"/>
              </a:defRPr>
            </a:lvl6pPr>
            <a:lvl7pPr lvl="6" rtl="0">
              <a:spcBef>
                <a:spcPts val="0"/>
              </a:spcBef>
              <a:spcAft>
                <a:spcPts val="0"/>
              </a:spcAft>
              <a:buClr>
                <a:schemeClr val="lt1"/>
              </a:buClr>
              <a:buSzPts val="2800"/>
              <a:buFont typeface="Aldrich"/>
              <a:buNone/>
              <a:defRPr b="1" sz="2800">
                <a:solidFill>
                  <a:schemeClr val="lt1"/>
                </a:solidFill>
                <a:latin typeface="Aldrich"/>
                <a:ea typeface="Aldrich"/>
                <a:cs typeface="Aldrich"/>
                <a:sym typeface="Aldrich"/>
              </a:defRPr>
            </a:lvl7pPr>
            <a:lvl8pPr lvl="7" rtl="0">
              <a:spcBef>
                <a:spcPts val="0"/>
              </a:spcBef>
              <a:spcAft>
                <a:spcPts val="0"/>
              </a:spcAft>
              <a:buClr>
                <a:schemeClr val="lt1"/>
              </a:buClr>
              <a:buSzPts val="2800"/>
              <a:buFont typeface="Aldrich"/>
              <a:buNone/>
              <a:defRPr b="1" sz="2800">
                <a:solidFill>
                  <a:schemeClr val="lt1"/>
                </a:solidFill>
                <a:latin typeface="Aldrich"/>
                <a:ea typeface="Aldrich"/>
                <a:cs typeface="Aldrich"/>
                <a:sym typeface="Aldrich"/>
              </a:defRPr>
            </a:lvl8pPr>
            <a:lvl9pPr lvl="8" rtl="0">
              <a:spcBef>
                <a:spcPts val="0"/>
              </a:spcBef>
              <a:spcAft>
                <a:spcPts val="0"/>
              </a:spcAft>
              <a:buClr>
                <a:schemeClr val="lt1"/>
              </a:buClr>
              <a:buSzPts val="2800"/>
              <a:buFont typeface="Aldrich"/>
              <a:buNone/>
              <a:defRPr b="1" sz="2800">
                <a:solidFill>
                  <a:schemeClr val="lt1"/>
                </a:solidFill>
                <a:latin typeface="Aldrich"/>
                <a:ea typeface="Aldrich"/>
                <a:cs typeface="Aldrich"/>
                <a:sym typeface="Aldrich"/>
              </a:defRPr>
            </a:lvl9pPr>
          </a:lstStyle>
          <a:p/>
        </p:txBody>
      </p:sp>
      <p:sp>
        <p:nvSpPr>
          <p:cNvPr id="7" name="Google Shape;7;p1"/>
          <p:cNvSpPr txBox="1"/>
          <p:nvPr>
            <p:ph idx="1" type="body"/>
          </p:nvPr>
        </p:nvSpPr>
        <p:spPr>
          <a:xfrm>
            <a:off x="713225" y="1246950"/>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lt1"/>
              </a:buClr>
              <a:buSzPts val="1800"/>
              <a:buFont typeface="Advent Pro Medium"/>
              <a:buChar char="●"/>
              <a:defRPr sz="1800">
                <a:solidFill>
                  <a:schemeClr val="lt1"/>
                </a:solidFill>
                <a:latin typeface="Advent Pro Medium"/>
                <a:ea typeface="Advent Pro Medium"/>
                <a:cs typeface="Advent Pro Medium"/>
                <a:sym typeface="Advent Pro Medium"/>
              </a:defRPr>
            </a:lvl1pPr>
            <a:lvl2pPr indent="-317500" lvl="1" marL="9144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2pPr>
            <a:lvl3pPr indent="-317500" lvl="2" marL="13716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3pPr>
            <a:lvl4pPr indent="-317500" lvl="3" marL="18288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4pPr>
            <a:lvl5pPr indent="-317500" lvl="4" marL="22860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5pPr>
            <a:lvl6pPr indent="-317500" lvl="5" marL="27432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6pPr>
            <a:lvl7pPr indent="-317500" lvl="6" marL="32004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7pPr>
            <a:lvl8pPr indent="-317500" lvl="7" marL="36576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8pPr>
            <a:lvl9pPr indent="-317500" lvl="8" marL="41148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pos="5311">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2"/>
          <p:cNvSpPr txBox="1"/>
          <p:nvPr>
            <p:ph type="title"/>
          </p:nvPr>
        </p:nvSpPr>
        <p:spPr>
          <a:xfrm>
            <a:off x="908250" y="1011550"/>
            <a:ext cx="7327500" cy="60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chemeClr val="accent1"/>
                </a:solidFill>
              </a:rPr>
              <a:t>Rooftop Rent System for Events</a:t>
            </a:r>
            <a:endParaRPr sz="3100">
              <a:solidFill>
                <a:schemeClr val="accent1"/>
              </a:solidFill>
            </a:endParaRPr>
          </a:p>
        </p:txBody>
      </p:sp>
      <p:sp>
        <p:nvSpPr>
          <p:cNvPr id="381" name="Google Shape;381;p42"/>
          <p:cNvSpPr txBox="1"/>
          <p:nvPr>
            <p:ph idx="1" type="subTitle"/>
          </p:nvPr>
        </p:nvSpPr>
        <p:spPr>
          <a:xfrm>
            <a:off x="2949750" y="2686275"/>
            <a:ext cx="2258100" cy="60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600">
                <a:solidFill>
                  <a:schemeClr val="dk1"/>
                </a:solidFill>
              </a:rPr>
              <a:t>Jannat Sultana</a:t>
            </a:r>
            <a:endParaRPr sz="1600">
              <a:solidFill>
                <a:schemeClr val="dk1"/>
              </a:solidFill>
            </a:endParaRPr>
          </a:p>
          <a:p>
            <a:pPr indent="0" lvl="0" marL="0" rtl="0" algn="ctr">
              <a:spcBef>
                <a:spcPts val="0"/>
              </a:spcBef>
              <a:spcAft>
                <a:spcPts val="0"/>
              </a:spcAft>
              <a:buNone/>
            </a:pPr>
            <a:r>
              <a:rPr lang="en" sz="1600">
                <a:solidFill>
                  <a:schemeClr val="dk1"/>
                </a:solidFill>
              </a:rPr>
              <a:t>2022217642</a:t>
            </a:r>
            <a:endParaRPr sz="1600">
              <a:solidFill>
                <a:schemeClr val="dk1"/>
              </a:solidFill>
            </a:endParaRPr>
          </a:p>
        </p:txBody>
      </p:sp>
      <p:sp>
        <p:nvSpPr>
          <p:cNvPr id="382" name="Google Shape;382;p42"/>
          <p:cNvSpPr txBox="1"/>
          <p:nvPr>
            <p:ph idx="3" type="subTitle"/>
          </p:nvPr>
        </p:nvSpPr>
        <p:spPr>
          <a:xfrm>
            <a:off x="2788500" y="3421375"/>
            <a:ext cx="2580600" cy="47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600">
                <a:solidFill>
                  <a:schemeClr val="dk1"/>
                </a:solidFill>
              </a:rPr>
              <a:t>Md. Masud Shohail</a:t>
            </a:r>
            <a:endParaRPr sz="1600">
              <a:solidFill>
                <a:schemeClr val="dk1"/>
              </a:solidFill>
            </a:endParaRPr>
          </a:p>
          <a:p>
            <a:pPr indent="0" lvl="0" marL="0" rtl="0" algn="ctr">
              <a:spcBef>
                <a:spcPts val="0"/>
              </a:spcBef>
              <a:spcAft>
                <a:spcPts val="0"/>
              </a:spcAft>
              <a:buNone/>
            </a:pPr>
            <a:r>
              <a:rPr lang="en" sz="1600">
                <a:solidFill>
                  <a:schemeClr val="dk1"/>
                </a:solidFill>
              </a:rPr>
              <a:t>2022123642</a:t>
            </a:r>
            <a:endParaRPr sz="1600">
              <a:solidFill>
                <a:schemeClr val="dk1"/>
              </a:solidFill>
            </a:endParaRPr>
          </a:p>
        </p:txBody>
      </p:sp>
      <p:sp>
        <p:nvSpPr>
          <p:cNvPr id="383" name="Google Shape;383;p42"/>
          <p:cNvSpPr txBox="1"/>
          <p:nvPr>
            <p:ph idx="4" type="subTitle"/>
          </p:nvPr>
        </p:nvSpPr>
        <p:spPr>
          <a:xfrm>
            <a:off x="2949750" y="1511851"/>
            <a:ext cx="2258100" cy="4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900">
                <a:solidFill>
                  <a:srgbClr val="B6D7A8"/>
                </a:solidFill>
              </a:rPr>
              <a:t>Group No - 8</a:t>
            </a:r>
            <a:endParaRPr sz="1900">
              <a:solidFill>
                <a:srgbClr val="B6D7A8"/>
              </a:solidFill>
            </a:endParaRPr>
          </a:p>
        </p:txBody>
      </p:sp>
      <p:sp>
        <p:nvSpPr>
          <p:cNvPr id="384" name="Google Shape;384;p42"/>
          <p:cNvSpPr txBox="1"/>
          <p:nvPr>
            <p:ph idx="5" type="subTitle"/>
          </p:nvPr>
        </p:nvSpPr>
        <p:spPr>
          <a:xfrm>
            <a:off x="2280400" y="3874300"/>
            <a:ext cx="4039500" cy="60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600">
                <a:solidFill>
                  <a:schemeClr val="dk1"/>
                </a:solidFill>
              </a:rPr>
              <a:t>Sadman Islam Chowdhury Samin</a:t>
            </a:r>
            <a:endParaRPr sz="1600">
              <a:solidFill>
                <a:schemeClr val="dk1"/>
              </a:solidFill>
            </a:endParaRPr>
          </a:p>
          <a:p>
            <a:pPr indent="0" lvl="0" marL="0" rtl="0" algn="l">
              <a:spcBef>
                <a:spcPts val="0"/>
              </a:spcBef>
              <a:spcAft>
                <a:spcPts val="0"/>
              </a:spcAft>
              <a:buNone/>
            </a:pPr>
            <a:r>
              <a:rPr lang="en" sz="1600">
                <a:solidFill>
                  <a:schemeClr val="dk1"/>
                </a:solidFill>
              </a:rPr>
              <a:t>                  2121876642</a:t>
            </a:r>
            <a:endParaRPr sz="1600">
              <a:solidFill>
                <a:schemeClr val="dk1"/>
              </a:solidFill>
            </a:endParaRPr>
          </a:p>
        </p:txBody>
      </p:sp>
      <p:sp>
        <p:nvSpPr>
          <p:cNvPr id="385" name="Google Shape;385;p42"/>
          <p:cNvSpPr txBox="1"/>
          <p:nvPr>
            <p:ph idx="4" type="subTitle"/>
          </p:nvPr>
        </p:nvSpPr>
        <p:spPr>
          <a:xfrm>
            <a:off x="2949750" y="2209876"/>
            <a:ext cx="2258100" cy="4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900">
                <a:solidFill>
                  <a:srgbClr val="B6D7A8"/>
                </a:solidFill>
              </a:rPr>
              <a:t>Group Members</a:t>
            </a:r>
            <a:endParaRPr sz="1900">
              <a:solidFill>
                <a:srgbClr val="B6D7A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3"/>
          <p:cNvSpPr txBox="1"/>
          <p:nvPr/>
        </p:nvSpPr>
        <p:spPr>
          <a:xfrm>
            <a:off x="713225" y="1790850"/>
            <a:ext cx="5725200" cy="24774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lang="en" sz="1600">
                <a:solidFill>
                  <a:schemeClr val="dk1"/>
                </a:solidFill>
              </a:rPr>
              <a:t>The Rooftop Rent System aims to provide an online platform to simplify the process of renting rooftop spaces. This platform will serve as an intermediary between those in need of rooftop venues for events and those who have such venues for rent. The technology will streamline finding, booking, and securing temporary rooftop spaces by providing a user friendly interface and effective communication tools.</a:t>
            </a:r>
            <a:endParaRPr sz="1600">
              <a:solidFill>
                <a:schemeClr val="dk1"/>
              </a:solidFill>
            </a:endParaRPr>
          </a:p>
          <a:p>
            <a:pPr indent="0" lvl="0" marL="0" rtl="0" algn="l">
              <a:spcBef>
                <a:spcPts val="1200"/>
              </a:spcBef>
              <a:spcAft>
                <a:spcPts val="0"/>
              </a:spcAft>
              <a:buNone/>
            </a:pPr>
            <a:r>
              <a:t/>
            </a:r>
            <a:endParaRPr sz="1700">
              <a:solidFill>
                <a:schemeClr val="dk1"/>
              </a:solidFill>
              <a:latin typeface="Advent Pro"/>
              <a:ea typeface="Advent Pro"/>
              <a:cs typeface="Advent Pro"/>
              <a:sym typeface="Advent Pro"/>
            </a:endParaRPr>
          </a:p>
        </p:txBody>
      </p:sp>
      <p:sp>
        <p:nvSpPr>
          <p:cNvPr id="391" name="Google Shape;391;p43"/>
          <p:cNvSpPr txBox="1"/>
          <p:nvPr>
            <p:ph type="title"/>
          </p:nvPr>
        </p:nvSpPr>
        <p:spPr>
          <a:xfrm>
            <a:off x="713225" y="1056200"/>
            <a:ext cx="285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Overview</a:t>
            </a:r>
            <a:endParaRPr>
              <a:solidFill>
                <a:schemeClr val="accen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44"/>
          <p:cNvSpPr txBox="1"/>
          <p:nvPr>
            <p:ph type="title"/>
          </p:nvPr>
        </p:nvSpPr>
        <p:spPr>
          <a:xfrm>
            <a:off x="443125" y="102097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TARGET Audience</a:t>
            </a:r>
            <a:endParaRPr>
              <a:solidFill>
                <a:schemeClr val="accent1"/>
              </a:solidFill>
            </a:endParaRPr>
          </a:p>
        </p:txBody>
      </p:sp>
      <p:sp>
        <p:nvSpPr>
          <p:cNvPr id="397" name="Google Shape;397;p44"/>
          <p:cNvSpPr txBox="1"/>
          <p:nvPr>
            <p:ph idx="4294967295" type="subTitle"/>
          </p:nvPr>
        </p:nvSpPr>
        <p:spPr>
          <a:xfrm>
            <a:off x="3256475" y="1736575"/>
            <a:ext cx="3311100" cy="2582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Calibri"/>
                <a:ea typeface="Calibri"/>
                <a:cs typeface="Calibri"/>
                <a:sym typeface="Calibri"/>
              </a:rPr>
              <a:t>Students</a:t>
            </a:r>
            <a:endParaRPr sz="1700">
              <a:latin typeface="Calibri"/>
              <a:ea typeface="Calibri"/>
              <a:cs typeface="Calibri"/>
              <a:sym typeface="Calibri"/>
            </a:endParaRPr>
          </a:p>
          <a:p>
            <a:pPr indent="0" lvl="0" marL="0" rtl="0" algn="l">
              <a:lnSpc>
                <a:spcPct val="115000"/>
              </a:lnSpc>
              <a:spcBef>
                <a:spcPts val="1200"/>
              </a:spcBef>
              <a:spcAft>
                <a:spcPts val="0"/>
              </a:spcAft>
              <a:buNone/>
            </a:pPr>
            <a:r>
              <a:rPr lang="en" sz="1700">
                <a:latin typeface="Calibri"/>
                <a:ea typeface="Calibri"/>
                <a:cs typeface="Calibri"/>
                <a:sym typeface="Calibri"/>
              </a:rPr>
              <a:t>Event Planners and Organizers</a:t>
            </a:r>
            <a:endParaRPr sz="1700">
              <a:latin typeface="Calibri"/>
              <a:ea typeface="Calibri"/>
              <a:cs typeface="Calibri"/>
              <a:sym typeface="Calibri"/>
            </a:endParaRPr>
          </a:p>
          <a:p>
            <a:pPr indent="0" lvl="0" marL="0" rtl="0" algn="l">
              <a:lnSpc>
                <a:spcPct val="115000"/>
              </a:lnSpc>
              <a:spcBef>
                <a:spcPts val="1200"/>
              </a:spcBef>
              <a:spcAft>
                <a:spcPts val="0"/>
              </a:spcAft>
              <a:buNone/>
            </a:pPr>
            <a:r>
              <a:rPr lang="en" sz="1700">
                <a:latin typeface="Calibri"/>
                <a:ea typeface="Calibri"/>
                <a:cs typeface="Calibri"/>
                <a:sym typeface="Calibri"/>
              </a:rPr>
              <a:t>Property Owners</a:t>
            </a:r>
            <a:endParaRPr sz="1700">
              <a:latin typeface="Calibri"/>
              <a:ea typeface="Calibri"/>
              <a:cs typeface="Calibri"/>
              <a:sym typeface="Calibri"/>
            </a:endParaRPr>
          </a:p>
          <a:p>
            <a:pPr indent="0" lvl="0" marL="0" rtl="0" algn="l">
              <a:lnSpc>
                <a:spcPct val="115000"/>
              </a:lnSpc>
              <a:spcBef>
                <a:spcPts val="1200"/>
              </a:spcBef>
              <a:spcAft>
                <a:spcPts val="0"/>
              </a:spcAft>
              <a:buNone/>
            </a:pPr>
            <a:r>
              <a:rPr lang="en" sz="1700">
                <a:solidFill>
                  <a:schemeClr val="dk1"/>
                </a:solidFill>
                <a:latin typeface="Calibri"/>
                <a:ea typeface="Calibri"/>
                <a:cs typeface="Calibri"/>
                <a:sym typeface="Calibri"/>
              </a:rPr>
              <a:t>Individuals Seeking Unique Spaces</a:t>
            </a:r>
            <a:endParaRPr sz="20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t/>
            </a:r>
            <a:endParaRPr sz="1400"/>
          </a:p>
          <a:p>
            <a:pPr indent="0" lvl="0" marL="0" rtl="0" algn="l">
              <a:spcBef>
                <a:spcPts val="1200"/>
              </a:spcBef>
              <a:spcAft>
                <a:spcPts val="0"/>
              </a:spcAft>
              <a:buNone/>
            </a:pPr>
            <a:r>
              <a:t/>
            </a:r>
            <a:endParaRPr sz="1400"/>
          </a:p>
        </p:txBody>
      </p:sp>
      <p:grpSp>
        <p:nvGrpSpPr>
          <p:cNvPr id="398" name="Google Shape;398;p44"/>
          <p:cNvGrpSpPr/>
          <p:nvPr/>
        </p:nvGrpSpPr>
        <p:grpSpPr>
          <a:xfrm>
            <a:off x="2948249" y="1798111"/>
            <a:ext cx="295854" cy="276093"/>
            <a:chOff x="4147908" y="2303017"/>
            <a:chExt cx="361194" cy="359355"/>
          </a:xfrm>
        </p:grpSpPr>
        <p:sp>
          <p:nvSpPr>
            <p:cNvPr id="399" name="Google Shape;399;p44"/>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0" name="Google Shape;400;p44"/>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1" name="Google Shape;401;p44"/>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2" name="Google Shape;402;p44"/>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3" name="Google Shape;403;p44"/>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4" name="Google Shape;404;p44"/>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5" name="Google Shape;405;p44"/>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6" name="Google Shape;406;p44"/>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7" name="Google Shape;407;p44"/>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8" name="Google Shape;408;p44"/>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09" name="Google Shape;409;p44"/>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10" name="Google Shape;410;p44"/>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11" name="Google Shape;411;p44"/>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12" name="Google Shape;412;p44"/>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grpSp>
      <p:grpSp>
        <p:nvGrpSpPr>
          <p:cNvPr id="413" name="Google Shape;413;p44"/>
          <p:cNvGrpSpPr/>
          <p:nvPr/>
        </p:nvGrpSpPr>
        <p:grpSpPr>
          <a:xfrm>
            <a:off x="2948249" y="2255311"/>
            <a:ext cx="295854" cy="276093"/>
            <a:chOff x="4147908" y="2303017"/>
            <a:chExt cx="361194" cy="359355"/>
          </a:xfrm>
        </p:grpSpPr>
        <p:sp>
          <p:nvSpPr>
            <p:cNvPr id="414" name="Google Shape;414;p44"/>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15" name="Google Shape;415;p44"/>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16" name="Google Shape;416;p44"/>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17" name="Google Shape;417;p44"/>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18" name="Google Shape;418;p44"/>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19" name="Google Shape;419;p44"/>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20" name="Google Shape;420;p44"/>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21" name="Google Shape;421;p44"/>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22" name="Google Shape;422;p44"/>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23" name="Google Shape;423;p44"/>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24" name="Google Shape;424;p44"/>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25" name="Google Shape;425;p44"/>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26" name="Google Shape;426;p44"/>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27" name="Google Shape;427;p44"/>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grpSp>
      <p:grpSp>
        <p:nvGrpSpPr>
          <p:cNvPr id="428" name="Google Shape;428;p44"/>
          <p:cNvGrpSpPr/>
          <p:nvPr/>
        </p:nvGrpSpPr>
        <p:grpSpPr>
          <a:xfrm>
            <a:off x="2948249" y="2712511"/>
            <a:ext cx="295854" cy="276093"/>
            <a:chOff x="4147908" y="2303017"/>
            <a:chExt cx="361194" cy="359355"/>
          </a:xfrm>
        </p:grpSpPr>
        <p:sp>
          <p:nvSpPr>
            <p:cNvPr id="429" name="Google Shape;429;p44"/>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0" name="Google Shape;430;p44"/>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1" name="Google Shape;431;p44"/>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2" name="Google Shape;432;p44"/>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3" name="Google Shape;433;p44"/>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4" name="Google Shape;434;p44"/>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5" name="Google Shape;435;p44"/>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6" name="Google Shape;436;p44"/>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7" name="Google Shape;437;p44"/>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8" name="Google Shape;438;p44"/>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39" name="Google Shape;439;p44"/>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40" name="Google Shape;440;p44"/>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41" name="Google Shape;441;p44"/>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42" name="Google Shape;442;p44"/>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grpSp>
      <p:grpSp>
        <p:nvGrpSpPr>
          <p:cNvPr id="443" name="Google Shape;443;p44"/>
          <p:cNvGrpSpPr/>
          <p:nvPr/>
        </p:nvGrpSpPr>
        <p:grpSpPr>
          <a:xfrm>
            <a:off x="2948249" y="3169711"/>
            <a:ext cx="295854" cy="276093"/>
            <a:chOff x="4147908" y="2303017"/>
            <a:chExt cx="361194" cy="359355"/>
          </a:xfrm>
        </p:grpSpPr>
        <p:sp>
          <p:nvSpPr>
            <p:cNvPr id="444" name="Google Shape;444;p44"/>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45" name="Google Shape;445;p44"/>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46" name="Google Shape;446;p44"/>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47" name="Google Shape;447;p44"/>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48" name="Google Shape;448;p44"/>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49" name="Google Shape;449;p44"/>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50" name="Google Shape;450;p44"/>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51" name="Google Shape;451;p44"/>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52" name="Google Shape;452;p44"/>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53" name="Google Shape;453;p44"/>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54" name="Google Shape;454;p44"/>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55" name="Google Shape;455;p44"/>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56" name="Google Shape;456;p44"/>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sp>
          <p:nvSpPr>
            <p:cNvPr id="457" name="Google Shape;457;p44"/>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AB8D"/>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5"/>
          <p:cNvSpPr txBox="1"/>
          <p:nvPr>
            <p:ph idx="1" type="subTitle"/>
          </p:nvPr>
        </p:nvSpPr>
        <p:spPr>
          <a:xfrm>
            <a:off x="255752" y="1928725"/>
            <a:ext cx="24714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rgbClr val="93C47D"/>
                </a:solidFill>
              </a:rPr>
              <a:t>Need Identification</a:t>
            </a:r>
            <a:endParaRPr sz="2500">
              <a:solidFill>
                <a:srgbClr val="93C47D"/>
              </a:solidFill>
            </a:endParaRPr>
          </a:p>
        </p:txBody>
      </p:sp>
      <p:sp>
        <p:nvSpPr>
          <p:cNvPr id="463" name="Google Shape;463;p45"/>
          <p:cNvSpPr txBox="1"/>
          <p:nvPr>
            <p:ph idx="3" type="subTitle"/>
          </p:nvPr>
        </p:nvSpPr>
        <p:spPr>
          <a:xfrm>
            <a:off x="3289325" y="1213675"/>
            <a:ext cx="24714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rgbClr val="93C47D"/>
                </a:solidFill>
              </a:rPr>
              <a:t>Problem</a:t>
            </a:r>
            <a:r>
              <a:rPr lang="en" sz="2500">
                <a:solidFill>
                  <a:srgbClr val="93C47D"/>
                </a:solidFill>
              </a:rPr>
              <a:t> Definition</a:t>
            </a:r>
            <a:endParaRPr sz="2500">
              <a:solidFill>
                <a:srgbClr val="93C47D"/>
              </a:solidFill>
            </a:endParaRPr>
          </a:p>
        </p:txBody>
      </p:sp>
      <p:sp>
        <p:nvSpPr>
          <p:cNvPr id="464" name="Google Shape;464;p45"/>
          <p:cNvSpPr txBox="1"/>
          <p:nvPr>
            <p:ph idx="4" type="subTitle"/>
          </p:nvPr>
        </p:nvSpPr>
        <p:spPr>
          <a:xfrm>
            <a:off x="3394750" y="1582675"/>
            <a:ext cx="2775900" cy="2087100"/>
          </a:xfrm>
          <a:prstGeom prst="rect">
            <a:avLst/>
          </a:prstGeom>
        </p:spPr>
        <p:txBody>
          <a:bodyPr anchorCtr="0" anchor="t" bIns="91425" lIns="91425" spcFirstLastPara="1" rIns="91425" wrap="square" tIns="91425">
            <a:noAutofit/>
          </a:bodyPr>
          <a:lstStyle/>
          <a:p>
            <a:pPr indent="-368300" lvl="0" marL="457200" rtl="0" algn="l">
              <a:lnSpc>
                <a:spcPct val="115000"/>
              </a:lnSpc>
              <a:spcBef>
                <a:spcPts val="1200"/>
              </a:spcBef>
              <a:spcAft>
                <a:spcPts val="0"/>
              </a:spcAft>
              <a:buSzPts val="2200"/>
              <a:buFont typeface="Calibri"/>
              <a:buChar char="➔"/>
            </a:pPr>
            <a:r>
              <a:rPr lang="en" sz="1800">
                <a:latin typeface="Calibri"/>
                <a:ea typeface="Calibri"/>
                <a:cs typeface="Calibri"/>
                <a:sym typeface="Calibri"/>
              </a:rPr>
              <a:t>I</a:t>
            </a:r>
            <a:r>
              <a:rPr lang="en" sz="1800">
                <a:latin typeface="Calibri"/>
                <a:ea typeface="Calibri"/>
                <a:cs typeface="Calibri"/>
                <a:sym typeface="Calibri"/>
              </a:rPr>
              <a:t>nefficient utilization </a:t>
            </a:r>
            <a:endParaRPr sz="1800">
              <a:latin typeface="Calibri"/>
              <a:ea typeface="Calibri"/>
              <a:cs typeface="Calibri"/>
              <a:sym typeface="Calibri"/>
            </a:endParaRPr>
          </a:p>
          <a:p>
            <a:pPr indent="-368300" lvl="0" marL="457200" rtl="0" algn="l">
              <a:lnSpc>
                <a:spcPct val="115000"/>
              </a:lnSpc>
              <a:spcBef>
                <a:spcPts val="0"/>
              </a:spcBef>
              <a:spcAft>
                <a:spcPts val="0"/>
              </a:spcAft>
              <a:buSzPts val="2200"/>
              <a:buFont typeface="Calibri"/>
              <a:buChar char="➔"/>
            </a:pPr>
            <a:r>
              <a:rPr lang="en" sz="1800">
                <a:latin typeface="Calibri"/>
                <a:ea typeface="Calibri"/>
                <a:cs typeface="Calibri"/>
                <a:sym typeface="Calibri"/>
              </a:rPr>
              <a:t>Difficulty in finding suitable locations</a:t>
            </a:r>
            <a:endParaRPr sz="1800">
              <a:latin typeface="Calibri"/>
              <a:ea typeface="Calibri"/>
              <a:cs typeface="Calibri"/>
              <a:sym typeface="Calibri"/>
            </a:endParaRPr>
          </a:p>
          <a:p>
            <a:pPr indent="-368300" lvl="0" marL="457200" rtl="0" algn="l">
              <a:lnSpc>
                <a:spcPct val="115000"/>
              </a:lnSpc>
              <a:spcBef>
                <a:spcPts val="0"/>
              </a:spcBef>
              <a:spcAft>
                <a:spcPts val="0"/>
              </a:spcAft>
              <a:buSzPts val="2200"/>
              <a:buFont typeface="Calibri"/>
              <a:buChar char="➔"/>
            </a:pPr>
            <a:r>
              <a:rPr lang="en" sz="1800">
                <a:latin typeface="Calibri"/>
                <a:ea typeface="Calibri"/>
                <a:cs typeface="Calibri"/>
                <a:sym typeface="Calibri"/>
              </a:rPr>
              <a:t>Lack of a centralized platform </a:t>
            </a:r>
            <a:endParaRPr sz="1800">
              <a:latin typeface="Calibri"/>
              <a:ea typeface="Calibri"/>
              <a:cs typeface="Calibri"/>
              <a:sym typeface="Calibri"/>
            </a:endParaRPr>
          </a:p>
          <a:p>
            <a:pPr indent="0" lvl="0" marL="0" rtl="0" algn="ctr">
              <a:spcBef>
                <a:spcPts val="1200"/>
              </a:spcBef>
              <a:spcAft>
                <a:spcPts val="0"/>
              </a:spcAft>
              <a:buNone/>
            </a:pPr>
            <a:r>
              <a:t/>
            </a:r>
            <a:endParaRPr sz="1800">
              <a:latin typeface="Calibri"/>
              <a:ea typeface="Calibri"/>
              <a:cs typeface="Calibri"/>
              <a:sym typeface="Calibri"/>
            </a:endParaRPr>
          </a:p>
        </p:txBody>
      </p:sp>
      <p:sp>
        <p:nvSpPr>
          <p:cNvPr id="465" name="Google Shape;465;p45"/>
          <p:cNvSpPr txBox="1"/>
          <p:nvPr>
            <p:ph idx="5" type="subTitle"/>
          </p:nvPr>
        </p:nvSpPr>
        <p:spPr>
          <a:xfrm>
            <a:off x="6094300" y="2081125"/>
            <a:ext cx="30507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rgbClr val="93C47D"/>
                </a:solidFill>
              </a:rPr>
              <a:t>Opportunity Exploration</a:t>
            </a:r>
            <a:endParaRPr sz="2500">
              <a:solidFill>
                <a:srgbClr val="93C47D"/>
              </a:solidFill>
            </a:endParaRPr>
          </a:p>
        </p:txBody>
      </p:sp>
      <p:sp>
        <p:nvSpPr>
          <p:cNvPr id="466" name="Google Shape;466;p45"/>
          <p:cNvSpPr txBox="1"/>
          <p:nvPr>
            <p:ph idx="6" type="subTitle"/>
          </p:nvPr>
        </p:nvSpPr>
        <p:spPr>
          <a:xfrm>
            <a:off x="6546275" y="2394050"/>
            <a:ext cx="3050700" cy="1163700"/>
          </a:xfrm>
          <a:prstGeom prst="rect">
            <a:avLst/>
          </a:prstGeom>
        </p:spPr>
        <p:txBody>
          <a:bodyPr anchorCtr="0" anchor="t" bIns="91425" lIns="91425" spcFirstLastPara="1" rIns="91425" wrap="square" tIns="91425">
            <a:noAutofit/>
          </a:bodyPr>
          <a:lstStyle/>
          <a:p>
            <a:pPr indent="-368300" lvl="0" marL="457200" rtl="0" algn="l">
              <a:lnSpc>
                <a:spcPct val="115000"/>
              </a:lnSpc>
              <a:spcBef>
                <a:spcPts val="1200"/>
              </a:spcBef>
              <a:spcAft>
                <a:spcPts val="0"/>
              </a:spcAft>
              <a:buSzPts val="2200"/>
              <a:buChar char="➔"/>
            </a:pPr>
            <a:r>
              <a:rPr lang="en" sz="1800"/>
              <a:t>Monetization</a:t>
            </a:r>
            <a:endParaRPr sz="1800"/>
          </a:p>
          <a:p>
            <a:pPr indent="-368300" lvl="0" marL="457200" rtl="0" algn="l">
              <a:lnSpc>
                <a:spcPct val="115000"/>
              </a:lnSpc>
              <a:spcBef>
                <a:spcPts val="0"/>
              </a:spcBef>
              <a:spcAft>
                <a:spcPts val="0"/>
              </a:spcAft>
              <a:buSzPts val="2200"/>
              <a:buChar char="➔"/>
            </a:pPr>
            <a:r>
              <a:rPr lang="en" sz="1800"/>
              <a:t>Space Access</a:t>
            </a:r>
            <a:endParaRPr sz="1800"/>
          </a:p>
          <a:p>
            <a:pPr indent="0" lvl="0" marL="457200" rtl="0" algn="l">
              <a:spcBef>
                <a:spcPts val="1200"/>
              </a:spcBef>
              <a:spcAft>
                <a:spcPts val="0"/>
              </a:spcAft>
              <a:buNone/>
            </a:pPr>
            <a:r>
              <a:t/>
            </a:r>
            <a:endParaRPr sz="1800"/>
          </a:p>
        </p:txBody>
      </p:sp>
      <p:sp>
        <p:nvSpPr>
          <p:cNvPr id="467" name="Google Shape;467;p45"/>
          <p:cNvSpPr txBox="1"/>
          <p:nvPr>
            <p:ph idx="4" type="subTitle"/>
          </p:nvPr>
        </p:nvSpPr>
        <p:spPr>
          <a:xfrm>
            <a:off x="259350" y="2259900"/>
            <a:ext cx="2891100" cy="1598400"/>
          </a:xfrm>
          <a:prstGeom prst="rect">
            <a:avLst/>
          </a:prstGeom>
        </p:spPr>
        <p:txBody>
          <a:bodyPr anchorCtr="0" anchor="t" bIns="91425" lIns="91425" spcFirstLastPara="1" rIns="91425" wrap="square" tIns="91425">
            <a:noAutofit/>
          </a:bodyPr>
          <a:lstStyle/>
          <a:p>
            <a:pPr indent="-368300" lvl="0" marL="457200" rtl="0" algn="l">
              <a:lnSpc>
                <a:spcPct val="115000"/>
              </a:lnSpc>
              <a:spcBef>
                <a:spcPts val="1200"/>
              </a:spcBef>
              <a:spcAft>
                <a:spcPts val="0"/>
              </a:spcAft>
              <a:buSzPts val="2200"/>
              <a:buFont typeface="Calibri"/>
              <a:buChar char="➔"/>
            </a:pPr>
            <a:r>
              <a:rPr lang="en" sz="1800">
                <a:latin typeface="Calibri"/>
                <a:ea typeface="Calibri"/>
                <a:cs typeface="Calibri"/>
                <a:sym typeface="Calibri"/>
              </a:rPr>
              <a:t>G</a:t>
            </a:r>
            <a:r>
              <a:rPr lang="en" sz="1800">
                <a:latin typeface="Calibri"/>
                <a:ea typeface="Calibri"/>
                <a:cs typeface="Calibri"/>
                <a:sym typeface="Calibri"/>
              </a:rPr>
              <a:t>rowing demand </a:t>
            </a:r>
            <a:endParaRPr sz="1800">
              <a:latin typeface="Calibri"/>
              <a:ea typeface="Calibri"/>
              <a:cs typeface="Calibri"/>
              <a:sym typeface="Calibri"/>
            </a:endParaRPr>
          </a:p>
          <a:p>
            <a:pPr indent="-368300" lvl="0" marL="457200" rtl="0" algn="l">
              <a:lnSpc>
                <a:spcPct val="115000"/>
              </a:lnSpc>
              <a:spcBef>
                <a:spcPts val="0"/>
              </a:spcBef>
              <a:spcAft>
                <a:spcPts val="0"/>
              </a:spcAft>
              <a:buSzPts val="2200"/>
              <a:buFont typeface="Calibri"/>
              <a:buChar char="➔"/>
            </a:pPr>
            <a:r>
              <a:rPr lang="en" sz="1800">
                <a:latin typeface="Calibri"/>
                <a:ea typeface="Calibri"/>
                <a:cs typeface="Calibri"/>
                <a:sym typeface="Calibri"/>
              </a:rPr>
              <a:t>Limited spaces for arranging events </a:t>
            </a:r>
            <a:endParaRPr sz="1800">
              <a:latin typeface="Calibri"/>
              <a:ea typeface="Calibri"/>
              <a:cs typeface="Calibri"/>
              <a:sym typeface="Calibri"/>
            </a:endParaRPr>
          </a:p>
          <a:p>
            <a:pPr indent="0" lvl="0" marL="0" rtl="0" algn="ctr">
              <a:spcBef>
                <a:spcPts val="12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6"/>
          <p:cNvSpPr txBox="1"/>
          <p:nvPr>
            <p:ph type="title"/>
          </p:nvPr>
        </p:nvSpPr>
        <p:spPr>
          <a:xfrm>
            <a:off x="1018225" y="476025"/>
            <a:ext cx="406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Functionalities</a:t>
            </a:r>
            <a:endParaRPr>
              <a:solidFill>
                <a:schemeClr val="accent1"/>
              </a:solidFill>
            </a:endParaRPr>
          </a:p>
        </p:txBody>
      </p:sp>
      <p:sp>
        <p:nvSpPr>
          <p:cNvPr id="473" name="Google Shape;473;p46"/>
          <p:cNvSpPr txBox="1"/>
          <p:nvPr>
            <p:ph idx="1" type="subTitle"/>
          </p:nvPr>
        </p:nvSpPr>
        <p:spPr>
          <a:xfrm>
            <a:off x="5682000" y="2402311"/>
            <a:ext cx="2110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Booking History</a:t>
            </a:r>
            <a:endParaRPr sz="2400">
              <a:solidFill>
                <a:schemeClr val="dk1"/>
              </a:solidFill>
            </a:endParaRPr>
          </a:p>
        </p:txBody>
      </p:sp>
      <p:sp>
        <p:nvSpPr>
          <p:cNvPr id="474" name="Google Shape;474;p46"/>
          <p:cNvSpPr txBox="1"/>
          <p:nvPr>
            <p:ph idx="3" type="subTitle"/>
          </p:nvPr>
        </p:nvSpPr>
        <p:spPr>
          <a:xfrm>
            <a:off x="5685150" y="1472825"/>
            <a:ext cx="2110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Booking Confirmation</a:t>
            </a:r>
            <a:endParaRPr sz="2400">
              <a:solidFill>
                <a:schemeClr val="dk1"/>
              </a:solidFill>
            </a:endParaRPr>
          </a:p>
        </p:txBody>
      </p:sp>
      <p:sp>
        <p:nvSpPr>
          <p:cNvPr id="475" name="Google Shape;475;p46"/>
          <p:cNvSpPr txBox="1"/>
          <p:nvPr>
            <p:ph idx="4" type="subTitle"/>
          </p:nvPr>
        </p:nvSpPr>
        <p:spPr>
          <a:xfrm>
            <a:off x="5675725" y="1900050"/>
            <a:ext cx="2110500" cy="3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Payment </a:t>
            </a:r>
            <a:endParaRPr sz="2000">
              <a:solidFill>
                <a:schemeClr val="dk1"/>
              </a:solidFill>
            </a:endParaRPr>
          </a:p>
        </p:txBody>
      </p:sp>
      <p:sp>
        <p:nvSpPr>
          <p:cNvPr id="476" name="Google Shape;476;p46"/>
          <p:cNvSpPr txBox="1"/>
          <p:nvPr>
            <p:ph idx="5" type="subTitle"/>
          </p:nvPr>
        </p:nvSpPr>
        <p:spPr>
          <a:xfrm>
            <a:off x="1529375" y="3033122"/>
            <a:ext cx="2110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Booking Requests</a:t>
            </a:r>
            <a:endParaRPr sz="2400">
              <a:solidFill>
                <a:schemeClr val="dk1"/>
              </a:solidFill>
            </a:endParaRPr>
          </a:p>
        </p:txBody>
      </p:sp>
      <p:sp>
        <p:nvSpPr>
          <p:cNvPr id="477" name="Google Shape;477;p46"/>
          <p:cNvSpPr txBox="1"/>
          <p:nvPr>
            <p:ph idx="6" type="subTitle"/>
          </p:nvPr>
        </p:nvSpPr>
        <p:spPr>
          <a:xfrm>
            <a:off x="5682000" y="2840200"/>
            <a:ext cx="2110500" cy="4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Notifications</a:t>
            </a:r>
            <a:endParaRPr sz="1700">
              <a:solidFill>
                <a:schemeClr val="dk1"/>
              </a:solidFill>
              <a:latin typeface="Calibri"/>
              <a:ea typeface="Calibri"/>
              <a:cs typeface="Calibri"/>
              <a:sym typeface="Calibri"/>
            </a:endParaRPr>
          </a:p>
          <a:p>
            <a:pPr indent="0" lvl="0" marL="0" rtl="0" algn="l">
              <a:spcBef>
                <a:spcPts val="0"/>
              </a:spcBef>
              <a:spcAft>
                <a:spcPts val="0"/>
              </a:spcAft>
              <a:buNone/>
            </a:pPr>
            <a:r>
              <a:t/>
            </a:r>
            <a:endParaRPr sz="1700">
              <a:solidFill>
                <a:schemeClr val="dk1"/>
              </a:solidFill>
              <a:latin typeface="Calibri"/>
              <a:ea typeface="Calibri"/>
              <a:cs typeface="Calibri"/>
              <a:sym typeface="Calibri"/>
            </a:endParaRPr>
          </a:p>
          <a:p>
            <a:pPr indent="0" lvl="0" marL="0" rtl="0" algn="l">
              <a:spcBef>
                <a:spcPts val="0"/>
              </a:spcBef>
              <a:spcAft>
                <a:spcPts val="0"/>
              </a:spcAft>
              <a:buNone/>
            </a:pPr>
            <a:r>
              <a:t/>
            </a:r>
            <a:endParaRPr sz="1700">
              <a:solidFill>
                <a:schemeClr val="dk1"/>
              </a:solidFill>
              <a:latin typeface="Calibri"/>
              <a:ea typeface="Calibri"/>
              <a:cs typeface="Calibri"/>
              <a:sym typeface="Calibri"/>
            </a:endParaRPr>
          </a:p>
        </p:txBody>
      </p:sp>
      <p:sp>
        <p:nvSpPr>
          <p:cNvPr id="478" name="Google Shape;478;p46"/>
          <p:cNvSpPr txBox="1"/>
          <p:nvPr>
            <p:ph idx="7" type="subTitle"/>
          </p:nvPr>
        </p:nvSpPr>
        <p:spPr>
          <a:xfrm>
            <a:off x="1491900" y="1372400"/>
            <a:ext cx="35373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User Registration and Login</a:t>
            </a:r>
            <a:endParaRPr sz="2400">
              <a:solidFill>
                <a:schemeClr val="dk1"/>
              </a:solidFill>
            </a:endParaRPr>
          </a:p>
        </p:txBody>
      </p:sp>
      <p:sp>
        <p:nvSpPr>
          <p:cNvPr id="479" name="Google Shape;479;p46"/>
          <p:cNvSpPr txBox="1"/>
          <p:nvPr>
            <p:ph idx="9" type="subTitle"/>
          </p:nvPr>
        </p:nvSpPr>
        <p:spPr>
          <a:xfrm>
            <a:off x="1493963" y="1855224"/>
            <a:ext cx="2110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Search </a:t>
            </a:r>
            <a:endParaRPr sz="2400">
              <a:solidFill>
                <a:schemeClr val="dk1"/>
              </a:solidFill>
            </a:endParaRPr>
          </a:p>
        </p:txBody>
      </p:sp>
      <p:sp>
        <p:nvSpPr>
          <p:cNvPr id="480" name="Google Shape;480;p46"/>
          <p:cNvSpPr txBox="1"/>
          <p:nvPr>
            <p:ph idx="13" type="subTitle"/>
          </p:nvPr>
        </p:nvSpPr>
        <p:spPr>
          <a:xfrm>
            <a:off x="1491900" y="2338025"/>
            <a:ext cx="2876100" cy="3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Rooftop List Details</a:t>
            </a:r>
            <a:endParaRPr sz="2000">
              <a:solidFill>
                <a:schemeClr val="dk1"/>
              </a:solidFill>
            </a:endParaRPr>
          </a:p>
        </p:txBody>
      </p:sp>
      <p:sp>
        <p:nvSpPr>
          <p:cNvPr id="481" name="Google Shape;481;p46"/>
          <p:cNvSpPr txBox="1"/>
          <p:nvPr>
            <p:ph idx="15" type="subTitle"/>
          </p:nvPr>
        </p:nvSpPr>
        <p:spPr>
          <a:xfrm>
            <a:off x="1493975" y="3543100"/>
            <a:ext cx="365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Contact(Call or Message)</a:t>
            </a:r>
            <a:endParaRPr sz="2000">
              <a:solidFill>
                <a:schemeClr val="dk1"/>
              </a:solidFill>
            </a:endParaRPr>
          </a:p>
        </p:txBody>
      </p:sp>
      <p:sp>
        <p:nvSpPr>
          <p:cNvPr id="482" name="Google Shape;482;p46"/>
          <p:cNvSpPr txBox="1"/>
          <p:nvPr>
            <p:ph idx="1" type="subTitle"/>
          </p:nvPr>
        </p:nvSpPr>
        <p:spPr>
          <a:xfrm>
            <a:off x="5682000" y="3894061"/>
            <a:ext cx="2110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Feedback and Ratings</a:t>
            </a:r>
            <a:endParaRPr sz="2400">
              <a:solidFill>
                <a:schemeClr val="dk1"/>
              </a:solidFill>
            </a:endParaRPr>
          </a:p>
        </p:txBody>
      </p:sp>
      <p:sp>
        <p:nvSpPr>
          <p:cNvPr id="483" name="Google Shape;483;p46"/>
          <p:cNvSpPr txBox="1"/>
          <p:nvPr>
            <p:ph idx="5" type="subTitle"/>
          </p:nvPr>
        </p:nvSpPr>
        <p:spPr>
          <a:xfrm>
            <a:off x="5682000" y="3381972"/>
            <a:ext cx="2110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Help and Support</a:t>
            </a:r>
            <a:endParaRPr sz="2400">
              <a:solidFill>
                <a:schemeClr val="dk1"/>
              </a:solidFill>
            </a:endParaRPr>
          </a:p>
        </p:txBody>
      </p:sp>
      <p:grpSp>
        <p:nvGrpSpPr>
          <p:cNvPr id="484" name="Google Shape;484;p46"/>
          <p:cNvGrpSpPr/>
          <p:nvPr/>
        </p:nvGrpSpPr>
        <p:grpSpPr>
          <a:xfrm>
            <a:off x="5369661" y="3425750"/>
            <a:ext cx="300326" cy="241179"/>
            <a:chOff x="5223609" y="3731112"/>
            <a:chExt cx="371782" cy="274285"/>
          </a:xfrm>
        </p:grpSpPr>
        <p:sp>
          <p:nvSpPr>
            <p:cNvPr id="485" name="Google Shape;485;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 name="Google Shape;487;p46"/>
          <p:cNvGrpSpPr/>
          <p:nvPr/>
        </p:nvGrpSpPr>
        <p:grpSpPr>
          <a:xfrm>
            <a:off x="1191586" y="1437513"/>
            <a:ext cx="300326" cy="241179"/>
            <a:chOff x="5223609" y="3731112"/>
            <a:chExt cx="371782" cy="274285"/>
          </a:xfrm>
        </p:grpSpPr>
        <p:sp>
          <p:nvSpPr>
            <p:cNvPr id="488" name="Google Shape;488;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46"/>
          <p:cNvGrpSpPr/>
          <p:nvPr/>
        </p:nvGrpSpPr>
        <p:grpSpPr>
          <a:xfrm>
            <a:off x="1191586" y="1944350"/>
            <a:ext cx="300326" cy="241179"/>
            <a:chOff x="5223609" y="3731112"/>
            <a:chExt cx="371782" cy="274285"/>
          </a:xfrm>
        </p:grpSpPr>
        <p:sp>
          <p:nvSpPr>
            <p:cNvPr id="491" name="Google Shape;491;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46"/>
          <p:cNvGrpSpPr/>
          <p:nvPr/>
        </p:nvGrpSpPr>
        <p:grpSpPr>
          <a:xfrm>
            <a:off x="1191586" y="2492563"/>
            <a:ext cx="300326" cy="241179"/>
            <a:chOff x="5223609" y="3731112"/>
            <a:chExt cx="371782" cy="274285"/>
          </a:xfrm>
        </p:grpSpPr>
        <p:sp>
          <p:nvSpPr>
            <p:cNvPr id="494" name="Google Shape;494;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 name="Google Shape;496;p46"/>
          <p:cNvGrpSpPr/>
          <p:nvPr/>
        </p:nvGrpSpPr>
        <p:grpSpPr>
          <a:xfrm>
            <a:off x="1229061" y="3017838"/>
            <a:ext cx="300326" cy="241179"/>
            <a:chOff x="5223609" y="3731112"/>
            <a:chExt cx="371782" cy="274285"/>
          </a:xfrm>
        </p:grpSpPr>
        <p:sp>
          <p:nvSpPr>
            <p:cNvPr id="497" name="Google Shape;497;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46"/>
          <p:cNvGrpSpPr/>
          <p:nvPr/>
        </p:nvGrpSpPr>
        <p:grpSpPr>
          <a:xfrm>
            <a:off x="1229059" y="3647588"/>
            <a:ext cx="300326" cy="241179"/>
            <a:chOff x="5223609" y="3731112"/>
            <a:chExt cx="371782" cy="274285"/>
          </a:xfrm>
        </p:grpSpPr>
        <p:sp>
          <p:nvSpPr>
            <p:cNvPr id="500" name="Google Shape;500;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 name="Google Shape;502;p46"/>
          <p:cNvGrpSpPr/>
          <p:nvPr/>
        </p:nvGrpSpPr>
        <p:grpSpPr>
          <a:xfrm>
            <a:off x="1229061" y="4178163"/>
            <a:ext cx="300326" cy="241179"/>
            <a:chOff x="5223609" y="3731112"/>
            <a:chExt cx="371782" cy="274285"/>
          </a:xfrm>
        </p:grpSpPr>
        <p:sp>
          <p:nvSpPr>
            <p:cNvPr id="503" name="Google Shape;503;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46"/>
          <p:cNvGrpSpPr/>
          <p:nvPr/>
        </p:nvGrpSpPr>
        <p:grpSpPr>
          <a:xfrm>
            <a:off x="5369661" y="1532400"/>
            <a:ext cx="300326" cy="241179"/>
            <a:chOff x="5223609" y="3731112"/>
            <a:chExt cx="371782" cy="274285"/>
          </a:xfrm>
        </p:grpSpPr>
        <p:sp>
          <p:nvSpPr>
            <p:cNvPr id="506" name="Google Shape;506;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46"/>
          <p:cNvGrpSpPr/>
          <p:nvPr/>
        </p:nvGrpSpPr>
        <p:grpSpPr>
          <a:xfrm>
            <a:off x="5369661" y="2057488"/>
            <a:ext cx="300326" cy="241179"/>
            <a:chOff x="5223609" y="3731112"/>
            <a:chExt cx="371782" cy="274285"/>
          </a:xfrm>
        </p:grpSpPr>
        <p:sp>
          <p:nvSpPr>
            <p:cNvPr id="509" name="Google Shape;509;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46"/>
          <p:cNvGrpSpPr/>
          <p:nvPr/>
        </p:nvGrpSpPr>
        <p:grpSpPr>
          <a:xfrm>
            <a:off x="5369661" y="2460650"/>
            <a:ext cx="300326" cy="241179"/>
            <a:chOff x="5223609" y="3731112"/>
            <a:chExt cx="371782" cy="274285"/>
          </a:xfrm>
        </p:grpSpPr>
        <p:sp>
          <p:nvSpPr>
            <p:cNvPr id="512" name="Google Shape;512;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 name="Google Shape;514;p46"/>
          <p:cNvGrpSpPr/>
          <p:nvPr/>
        </p:nvGrpSpPr>
        <p:grpSpPr>
          <a:xfrm>
            <a:off x="5369661" y="2939150"/>
            <a:ext cx="300326" cy="241179"/>
            <a:chOff x="5223609" y="3731112"/>
            <a:chExt cx="371782" cy="274285"/>
          </a:xfrm>
        </p:grpSpPr>
        <p:sp>
          <p:nvSpPr>
            <p:cNvPr id="515" name="Google Shape;515;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46"/>
          <p:cNvGrpSpPr/>
          <p:nvPr/>
        </p:nvGrpSpPr>
        <p:grpSpPr>
          <a:xfrm>
            <a:off x="5369661" y="3959150"/>
            <a:ext cx="300326" cy="241179"/>
            <a:chOff x="5223609" y="3731112"/>
            <a:chExt cx="371782" cy="274285"/>
          </a:xfrm>
        </p:grpSpPr>
        <p:sp>
          <p:nvSpPr>
            <p:cNvPr id="518" name="Google Shape;518;p4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 name="Google Shape;520;p46"/>
          <p:cNvSpPr txBox="1"/>
          <p:nvPr>
            <p:ph idx="15" type="subTitle"/>
          </p:nvPr>
        </p:nvSpPr>
        <p:spPr>
          <a:xfrm>
            <a:off x="1529375" y="4047925"/>
            <a:ext cx="3658200" cy="4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Location</a:t>
            </a:r>
            <a:endParaRPr sz="20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oftware Testing Company by Slidesgo">
  <a:themeElements>
    <a:clrScheme name="Simple Light">
      <a:dk1>
        <a:srgbClr val="FFFFFF"/>
      </a:dk1>
      <a:lt1>
        <a:srgbClr val="FFFFFF"/>
      </a:lt1>
      <a:dk2>
        <a:srgbClr val="000607"/>
      </a:dk2>
      <a:lt2>
        <a:srgbClr val="004651"/>
      </a:lt2>
      <a:accent1>
        <a:srgbClr val="00AB8D"/>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